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7" r:id="rId7"/>
    <p:sldId id="266" r:id="rId8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15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1708780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4" name="Shape 9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77672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9006424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1132774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721621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5086504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9150417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7" name="Shape 20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852934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/>
          <p:nvPr/>
        </p:nvSpPr>
        <p:spPr>
          <a:xfrm>
            <a:off x="1828800" y="3159759"/>
            <a:ext cx="457200" cy="1034128"/>
          </a:xfrm>
          <a:prstGeom prst="rect">
            <a:avLst/>
          </a:prstGeom>
          <a:noFill/>
          <a:ln>
            <a:noFill/>
          </a:ln>
        </p:spPr>
        <p:txBody>
          <a:bodyPr lIns="0" tIns="9125" rIns="0" bIns="91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66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{</a:t>
            </a:r>
          </a:p>
        </p:txBody>
      </p:sp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777239" y="1219200"/>
            <a:ext cx="7543800" cy="21526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buClr>
                <a:schemeClr val="lt1"/>
              </a:buClr>
              <a:buFont typeface="Times New Roman"/>
              <a:buNone/>
              <a:defRPr sz="60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2"/>
                </a:solidFill>
              </a:defRPr>
            </a:lvl2pPr>
            <a:lvl3pPr marL="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2"/>
                </a:solidFill>
              </a:defRPr>
            </a:lvl3pPr>
            <a:lvl4pPr marL="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2"/>
                </a:solidFill>
              </a:defRPr>
            </a:lvl4pPr>
            <a:lvl5pPr marL="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2"/>
                </a:solidFill>
              </a:defRPr>
            </a:lvl5pPr>
            <a:lvl6pPr marL="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2"/>
                </a:solidFill>
              </a:defRPr>
            </a:lvl6pPr>
            <a:lvl7pPr marL="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2"/>
                </a:solidFill>
              </a:defRPr>
            </a:lvl7pPr>
            <a:lvl8pPr marL="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2"/>
                </a:solidFill>
              </a:defRPr>
            </a:lvl8pPr>
            <a:lvl9pPr marL="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2133600" y="3375491"/>
            <a:ext cx="6172199" cy="685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Font typeface="Noto Symbol"/>
              <a:buNone/>
              <a:defRPr sz="21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ctr" rtl="0">
              <a:spcBef>
                <a:spcPts val="380"/>
              </a:spcBef>
              <a:buClr>
                <a:schemeClr val="lt1"/>
              </a:buClr>
              <a:buFont typeface="Noto Symbol"/>
              <a:buNone/>
              <a:defRPr sz="19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indent="0" algn="ctr" rtl="0">
              <a:spcBef>
                <a:spcPts val="340"/>
              </a:spcBef>
              <a:buClr>
                <a:schemeClr val="lt1"/>
              </a:buClr>
              <a:buFont typeface="Noto Symbol"/>
              <a:buNone/>
              <a:defRPr sz="17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indent="0" algn="ctr" rtl="0">
              <a:spcBef>
                <a:spcPts val="320"/>
              </a:spcBef>
              <a:buClr>
                <a:schemeClr val="lt1"/>
              </a:buClr>
              <a:buFont typeface="Noto Symbol"/>
              <a:buNone/>
              <a:defRPr sz="16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indent="0" algn="ctr" rtl="0">
              <a:spcBef>
                <a:spcPts val="300"/>
              </a:spcBef>
              <a:buClr>
                <a:schemeClr val="lt1"/>
              </a:buClr>
              <a:buFont typeface="Noto Symbol"/>
              <a:buNone/>
              <a:defRPr sz="15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indent="0" algn="ctr" rtl="0">
              <a:spcBef>
                <a:spcPts val="280"/>
              </a:spcBef>
              <a:buClr>
                <a:schemeClr val="lt1"/>
              </a:buClr>
              <a:buFont typeface="Noto Symbol"/>
              <a:buNone/>
              <a:defRPr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indent="0" algn="ctr" rtl="0">
              <a:spcBef>
                <a:spcPts val="280"/>
              </a:spcBef>
              <a:buClr>
                <a:schemeClr val="lt1"/>
              </a:buClr>
              <a:buFont typeface="Noto Symbol"/>
              <a:buNone/>
              <a:defRPr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indent="0" algn="ctr" rtl="0">
              <a:spcBef>
                <a:spcPts val="280"/>
              </a:spcBef>
              <a:buClr>
                <a:schemeClr val="lt1"/>
              </a:buClr>
              <a:buFont typeface="Noto Symbol"/>
              <a:buNone/>
              <a:defRPr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indent="0" algn="ctr" rtl="0">
              <a:spcBef>
                <a:spcPts val="280"/>
              </a:spcBef>
              <a:buClr>
                <a:schemeClr val="lt1"/>
              </a:buClr>
              <a:buFont typeface="Noto Symbol"/>
              <a:buNone/>
              <a:defRPr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6172200" y="615473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 sz="11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22959" y="5842000"/>
            <a:ext cx="2133599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9125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6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lang="en-US" sz="16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822959" y="6154737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 sz="11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777239" y="4876800"/>
            <a:ext cx="75438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lt1"/>
              </a:buClr>
              <a:buFont typeface="Times New Roman"/>
              <a:buNone/>
              <a:defRPr sz="4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2pPr>
            <a:lvl3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3pPr>
            <a:lvl4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4pPr>
            <a:lvl5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5pPr>
            <a:lvl6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6pPr>
            <a:lvl7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7pPr>
            <a:lvl8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8pPr>
            <a:lvl9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3276600" y="-457199"/>
            <a:ext cx="3505199" cy="5791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indent="-181610" algn="l" rtl="0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Font typeface="Noto Symbol"/>
              <a:buChar char="❧"/>
              <a:defRPr sz="21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640080" indent="-186690" algn="l" rtl="0">
              <a:spcBef>
                <a:spcPts val="380"/>
              </a:spcBef>
              <a:buClr>
                <a:schemeClr val="lt1"/>
              </a:buClr>
              <a:buFont typeface="Noto Symbol"/>
              <a:buChar char="❧"/>
              <a:defRPr sz="1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005839" indent="-191769" algn="l" rtl="0">
              <a:spcBef>
                <a:spcPts val="340"/>
              </a:spcBef>
              <a:buClr>
                <a:schemeClr val="lt1"/>
              </a:buClr>
              <a:buFont typeface="Noto Symbol"/>
              <a:buChar char="•"/>
              <a:defRPr sz="17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indent="-205739" algn="l" rtl="0">
              <a:spcBef>
                <a:spcPts val="320"/>
              </a:spcBef>
              <a:buClr>
                <a:schemeClr val="lt1"/>
              </a:buClr>
              <a:buFont typeface="Noto Symbol"/>
              <a:buChar char="❧"/>
              <a:defRPr sz="16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645920" indent="-204470" algn="l" rtl="0">
              <a:spcBef>
                <a:spcPts val="300"/>
              </a:spcBef>
              <a:buClr>
                <a:schemeClr val="lt1"/>
              </a:buClr>
              <a:buFont typeface="Noto Symbol"/>
              <a:buChar char="❧"/>
              <a:defRPr sz="15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1965960" indent="-210820" algn="l" rtl="0">
              <a:spcBef>
                <a:spcPts val="280"/>
              </a:spcBef>
              <a:buClr>
                <a:schemeClr val="lt1"/>
              </a:buClr>
              <a:buFont typeface="Noto Symbol"/>
              <a:buChar char="❧"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240280" indent="-205739" algn="l" rtl="0">
              <a:spcBef>
                <a:spcPts val="280"/>
              </a:spcBef>
              <a:buClr>
                <a:schemeClr val="lt1"/>
              </a:buClr>
              <a:buFont typeface="Noto Symbol"/>
              <a:buChar char="•"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2514600" indent="-213360" algn="l" rtl="0">
              <a:spcBef>
                <a:spcPts val="280"/>
              </a:spcBef>
              <a:buClr>
                <a:schemeClr val="lt1"/>
              </a:buClr>
              <a:buFont typeface="Noto Symbol"/>
              <a:buChar char="❧"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2834640" indent="-203200" algn="l" rtl="0">
              <a:spcBef>
                <a:spcPts val="280"/>
              </a:spcBef>
              <a:buClr>
                <a:schemeClr val="lt1"/>
              </a:buClr>
              <a:buFont typeface="Noto Symbol"/>
              <a:buChar char="❧"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172200" y="615473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 sz="11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822959" y="6154737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 sz="11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822959" y="5842000"/>
            <a:ext cx="2133599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9125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6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lang="en-US" sz="16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 rot="5400000">
            <a:off x="-914400" y="2133601"/>
            <a:ext cx="5181600" cy="2133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lt1"/>
              </a:buClr>
              <a:buFont typeface="Times New Roman"/>
              <a:buNone/>
              <a:defRPr sz="4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2pPr>
            <a:lvl3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3pPr>
            <a:lvl4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4pPr>
            <a:lvl5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5pPr>
            <a:lvl6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6pPr>
            <a:lvl7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7pPr>
            <a:lvl8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8pPr>
            <a:lvl9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 rot="5400000">
            <a:off x="3124200" y="457201"/>
            <a:ext cx="4572000" cy="5029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indent="-181610" algn="l" rtl="0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Font typeface="Noto Symbol"/>
              <a:buChar char="❧"/>
              <a:defRPr sz="21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640080" indent="-186690" algn="l" rtl="0">
              <a:spcBef>
                <a:spcPts val="380"/>
              </a:spcBef>
              <a:buClr>
                <a:schemeClr val="lt1"/>
              </a:buClr>
              <a:buFont typeface="Noto Symbol"/>
              <a:buChar char="❧"/>
              <a:defRPr sz="1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005839" indent="-191769" algn="l" rtl="0">
              <a:spcBef>
                <a:spcPts val="340"/>
              </a:spcBef>
              <a:buClr>
                <a:schemeClr val="lt1"/>
              </a:buClr>
              <a:buFont typeface="Noto Symbol"/>
              <a:buChar char="•"/>
              <a:defRPr sz="17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indent="-205739" algn="l" rtl="0">
              <a:spcBef>
                <a:spcPts val="320"/>
              </a:spcBef>
              <a:buClr>
                <a:schemeClr val="lt1"/>
              </a:buClr>
              <a:buFont typeface="Noto Symbol"/>
              <a:buChar char="❧"/>
              <a:defRPr sz="16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645920" indent="-204470" algn="l" rtl="0">
              <a:spcBef>
                <a:spcPts val="300"/>
              </a:spcBef>
              <a:buClr>
                <a:schemeClr val="lt1"/>
              </a:buClr>
              <a:buFont typeface="Noto Symbol"/>
              <a:buChar char="❧"/>
              <a:defRPr sz="15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1965960" indent="-210820" algn="l" rtl="0">
              <a:spcBef>
                <a:spcPts val="280"/>
              </a:spcBef>
              <a:buClr>
                <a:schemeClr val="lt1"/>
              </a:buClr>
              <a:buFont typeface="Noto Symbol"/>
              <a:buChar char="❧"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240280" indent="-205739" algn="l" rtl="0">
              <a:spcBef>
                <a:spcPts val="280"/>
              </a:spcBef>
              <a:buClr>
                <a:schemeClr val="lt1"/>
              </a:buClr>
              <a:buFont typeface="Noto Symbol"/>
              <a:buChar char="•"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2514600" indent="-213360" algn="l" rtl="0">
              <a:spcBef>
                <a:spcPts val="280"/>
              </a:spcBef>
              <a:buClr>
                <a:schemeClr val="lt1"/>
              </a:buClr>
              <a:buFont typeface="Noto Symbol"/>
              <a:buChar char="❧"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2834640" indent="-203200" algn="l" rtl="0">
              <a:spcBef>
                <a:spcPts val="280"/>
              </a:spcBef>
              <a:buClr>
                <a:schemeClr val="lt1"/>
              </a:buClr>
              <a:buFont typeface="Noto Symbol"/>
              <a:buChar char="❧"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dt" idx="10"/>
          </p:nvPr>
        </p:nvSpPr>
        <p:spPr>
          <a:xfrm>
            <a:off x="6172200" y="615473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 sz="11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ftr" idx="11"/>
          </p:nvPr>
        </p:nvSpPr>
        <p:spPr>
          <a:xfrm>
            <a:off x="822959" y="6154737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 sz="11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sldNum" idx="12"/>
          </p:nvPr>
        </p:nvSpPr>
        <p:spPr>
          <a:xfrm>
            <a:off x="822959" y="5842000"/>
            <a:ext cx="2133599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9125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6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lang="en-US" sz="16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6172200" y="615473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 sz="11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22959" y="5842000"/>
            <a:ext cx="2133599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9125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6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lang="en-US" sz="16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" name="Shape 24"/>
          <p:cNvSpPr txBox="1">
            <a:spLocks noGrp="1"/>
          </p:cNvSpPr>
          <p:nvPr>
            <p:ph type="ftr" idx="11"/>
          </p:nvPr>
        </p:nvSpPr>
        <p:spPr>
          <a:xfrm>
            <a:off x="822959" y="6154737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 sz="11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2133600" y="685800"/>
            <a:ext cx="6096000" cy="36575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274320" indent="-181610" algn="l" rtl="0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Font typeface="Noto Symbol"/>
              <a:buChar char="❧"/>
              <a:defRPr sz="21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640080" indent="-186690" algn="l" rtl="0">
              <a:spcBef>
                <a:spcPts val="380"/>
              </a:spcBef>
              <a:buClr>
                <a:schemeClr val="lt1"/>
              </a:buClr>
              <a:buFont typeface="Noto Symbol"/>
              <a:buChar char="❧"/>
              <a:defRPr sz="1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005839" indent="-191769" algn="l" rtl="0">
              <a:spcBef>
                <a:spcPts val="340"/>
              </a:spcBef>
              <a:buClr>
                <a:schemeClr val="lt1"/>
              </a:buClr>
              <a:buFont typeface="Noto Symbol"/>
              <a:buChar char="•"/>
              <a:defRPr sz="17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indent="-205739" algn="l" rtl="0">
              <a:spcBef>
                <a:spcPts val="320"/>
              </a:spcBef>
              <a:buClr>
                <a:schemeClr val="lt1"/>
              </a:buClr>
              <a:buFont typeface="Noto Symbol"/>
              <a:buChar char="❧"/>
              <a:defRPr sz="16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645920" indent="-204470" algn="l" rtl="0">
              <a:spcBef>
                <a:spcPts val="300"/>
              </a:spcBef>
              <a:buClr>
                <a:schemeClr val="lt1"/>
              </a:buClr>
              <a:buFont typeface="Noto Symbol"/>
              <a:buChar char="❧"/>
              <a:defRPr sz="15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1965960" indent="-210820" algn="l" rtl="0">
              <a:spcBef>
                <a:spcPts val="280"/>
              </a:spcBef>
              <a:buClr>
                <a:schemeClr val="lt1"/>
              </a:buClr>
              <a:buFont typeface="Noto Symbol"/>
              <a:buChar char="❧"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240280" indent="-205739" algn="l" rtl="0">
              <a:spcBef>
                <a:spcPts val="280"/>
              </a:spcBef>
              <a:buClr>
                <a:schemeClr val="lt1"/>
              </a:buClr>
              <a:buFont typeface="Noto Symbol"/>
              <a:buChar char="•"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2514600" indent="-213360" algn="l" rtl="0">
              <a:spcBef>
                <a:spcPts val="280"/>
              </a:spcBef>
              <a:buClr>
                <a:schemeClr val="lt1"/>
              </a:buClr>
              <a:buFont typeface="Noto Symbol"/>
              <a:buChar char="❧"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2834640" indent="-203200" algn="l" rtl="0">
              <a:spcBef>
                <a:spcPts val="280"/>
              </a:spcBef>
              <a:buClr>
                <a:schemeClr val="lt1"/>
              </a:buClr>
              <a:buFont typeface="Noto Symbol"/>
              <a:buChar char="❧"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777239" y="4876800"/>
            <a:ext cx="75438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lt1"/>
              </a:buClr>
              <a:buFont typeface="Times New Roman"/>
              <a:buNone/>
              <a:defRPr sz="4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2pPr>
            <a:lvl3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3pPr>
            <a:lvl4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4pPr>
            <a:lvl5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5pPr>
            <a:lvl6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6pPr>
            <a:lvl7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7pPr>
            <a:lvl8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8pPr>
            <a:lvl9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dt" idx="10"/>
          </p:nvPr>
        </p:nvSpPr>
        <p:spPr>
          <a:xfrm>
            <a:off x="6172200" y="615473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 sz="11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22959" y="5842000"/>
            <a:ext cx="2133599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9125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6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lang="en-US" sz="16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ftr" idx="11"/>
          </p:nvPr>
        </p:nvSpPr>
        <p:spPr>
          <a:xfrm>
            <a:off x="822959" y="6154737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 sz="11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777239" y="4876800"/>
            <a:ext cx="75438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lt1"/>
              </a:buClr>
              <a:buFont typeface="Times New Roman"/>
              <a:buNone/>
              <a:defRPr sz="4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2pPr>
            <a:lvl3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3pPr>
            <a:lvl4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4pPr>
            <a:lvl5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5pPr>
            <a:lvl6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6pPr>
            <a:lvl7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7pPr>
            <a:lvl8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8pPr>
            <a:lvl9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172200" y="615473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 sz="11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22959" y="5842000"/>
            <a:ext cx="2133599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9125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6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lang="en-US" sz="16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>
          <a:xfrm>
            <a:off x="822959" y="6154737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 sz="11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/>
        </p:nvSpPr>
        <p:spPr>
          <a:xfrm>
            <a:off x="4267200" y="4074496"/>
            <a:ext cx="457200" cy="101566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66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{</a:t>
            </a:r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4572000" y="4267367"/>
            <a:ext cx="3733800" cy="7315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indent="0" rtl="0">
              <a:spcBef>
                <a:spcPts val="0"/>
              </a:spcBef>
              <a:buClr>
                <a:schemeClr val="lt1"/>
              </a:buClr>
              <a:buFont typeface="Times New Roman"/>
              <a:buNone/>
              <a:defRPr sz="1800">
                <a:solidFill>
                  <a:schemeClr val="lt1"/>
                </a:solidFill>
              </a:defRPr>
            </a:lvl1pPr>
            <a:lvl2pPr marL="457200" indent="0" rtl="0">
              <a:spcBef>
                <a:spcPts val="0"/>
              </a:spcBef>
              <a:buClr>
                <a:schemeClr val="lt1"/>
              </a:buClr>
              <a:buFont typeface="Times New Roman"/>
              <a:buNone/>
              <a:defRPr sz="1800">
                <a:solidFill>
                  <a:schemeClr val="lt1"/>
                </a:solidFill>
              </a:defRPr>
            </a:lvl2pPr>
            <a:lvl3pPr marL="914400" indent="0" rtl="0">
              <a:spcBef>
                <a:spcPts val="0"/>
              </a:spcBef>
              <a:buClr>
                <a:schemeClr val="lt1"/>
              </a:buClr>
              <a:buFont typeface="Times New Roman"/>
              <a:buNone/>
              <a:defRPr sz="1600">
                <a:solidFill>
                  <a:schemeClr val="lt1"/>
                </a:solidFill>
              </a:defRPr>
            </a:lvl3pPr>
            <a:lvl4pPr marL="1371600" indent="0" rtl="0">
              <a:spcBef>
                <a:spcPts val="0"/>
              </a:spcBef>
              <a:buClr>
                <a:schemeClr val="lt1"/>
              </a:buClr>
              <a:buFont typeface="Times New Roman"/>
              <a:buNone/>
              <a:defRPr sz="1400">
                <a:solidFill>
                  <a:schemeClr val="lt1"/>
                </a:solidFill>
              </a:defRPr>
            </a:lvl4pPr>
            <a:lvl5pPr marL="1828800" indent="0" rtl="0">
              <a:spcBef>
                <a:spcPts val="0"/>
              </a:spcBef>
              <a:buClr>
                <a:schemeClr val="lt1"/>
              </a:buClr>
              <a:buFont typeface="Times New Roman"/>
              <a:buNone/>
              <a:defRPr sz="1400">
                <a:solidFill>
                  <a:schemeClr val="lt1"/>
                </a:solidFill>
              </a:defRPr>
            </a:lvl5pPr>
            <a:lvl6pPr marL="2286000" indent="0" rtl="0">
              <a:spcBef>
                <a:spcPts val="0"/>
              </a:spcBef>
              <a:buClr>
                <a:schemeClr val="lt1"/>
              </a:buClr>
              <a:buFont typeface="Times New Roman"/>
              <a:buNone/>
              <a:defRPr sz="1400">
                <a:solidFill>
                  <a:schemeClr val="lt1"/>
                </a:solidFill>
              </a:defRPr>
            </a:lvl6pPr>
            <a:lvl7pPr marL="2743200" indent="0" rtl="0">
              <a:spcBef>
                <a:spcPts val="0"/>
              </a:spcBef>
              <a:buClr>
                <a:schemeClr val="lt1"/>
              </a:buClr>
              <a:buFont typeface="Times New Roman"/>
              <a:buNone/>
              <a:defRPr sz="1400">
                <a:solidFill>
                  <a:schemeClr val="lt1"/>
                </a:solidFill>
              </a:defRPr>
            </a:lvl7pPr>
            <a:lvl8pPr marL="3200400" indent="0" rtl="0">
              <a:spcBef>
                <a:spcPts val="0"/>
              </a:spcBef>
              <a:buClr>
                <a:schemeClr val="lt1"/>
              </a:buClr>
              <a:buFont typeface="Times New Roman"/>
              <a:buNone/>
              <a:defRPr sz="1400">
                <a:solidFill>
                  <a:schemeClr val="lt1"/>
                </a:solidFill>
              </a:defRPr>
            </a:lvl8pPr>
            <a:lvl9pPr marL="3657600" indent="0" rtl="0">
              <a:spcBef>
                <a:spcPts val="0"/>
              </a:spcBef>
              <a:buClr>
                <a:schemeClr val="lt1"/>
              </a:buClr>
              <a:buFont typeface="Times New Roman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dt" idx="10"/>
          </p:nvPr>
        </p:nvSpPr>
        <p:spPr>
          <a:xfrm>
            <a:off x="6172200" y="615473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 sz="11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22959" y="5842000"/>
            <a:ext cx="2133599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9125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6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lang="en-US" sz="16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822959" y="6154737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 sz="11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2286000" y="1905000"/>
            <a:ext cx="6035039" cy="235000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algn="l" rtl="0">
              <a:spcBef>
                <a:spcPts val="0"/>
              </a:spcBef>
              <a:buClr>
                <a:schemeClr val="lt1"/>
              </a:buClr>
              <a:buFont typeface="Times New Roman"/>
              <a:buNone/>
              <a:defRPr sz="5400" b="0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2pPr>
            <a:lvl3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3pPr>
            <a:lvl4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4pPr>
            <a:lvl5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5pPr>
            <a:lvl6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6pPr>
            <a:lvl7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7pPr>
            <a:lvl8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8pPr>
            <a:lvl9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6172200" y="615473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 sz="11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822959" y="5842000"/>
            <a:ext cx="2133599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9125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6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lang="en-US" sz="16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6" name="Shape 46"/>
          <p:cNvSpPr txBox="1">
            <a:spLocks noGrp="1"/>
          </p:cNvSpPr>
          <p:nvPr>
            <p:ph type="ftr" idx="11"/>
          </p:nvPr>
        </p:nvSpPr>
        <p:spPr>
          <a:xfrm>
            <a:off x="822959" y="6154737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 sz="11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777239" y="4876800"/>
            <a:ext cx="75438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lt1"/>
              </a:buClr>
              <a:buFont typeface="Times New Roman"/>
              <a:buNone/>
              <a:defRPr sz="4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2pPr>
            <a:lvl3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3pPr>
            <a:lvl4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4pPr>
            <a:lvl5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5pPr>
            <a:lvl6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6pPr>
            <a:lvl7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7pPr>
            <a:lvl8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8pPr>
            <a:lvl9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1344167" y="658368"/>
            <a:ext cx="3273552" cy="34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274320" indent="-181610" algn="l" rtl="0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Font typeface="Noto Symbol"/>
              <a:buChar char="❧"/>
              <a:defRPr sz="21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640080" indent="-186690" algn="l" rtl="0">
              <a:spcBef>
                <a:spcPts val="380"/>
              </a:spcBef>
              <a:buClr>
                <a:schemeClr val="lt1"/>
              </a:buClr>
              <a:buFont typeface="Noto Symbol"/>
              <a:buChar char="❧"/>
              <a:defRPr sz="1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005839" indent="-191769" algn="l" rtl="0">
              <a:spcBef>
                <a:spcPts val="340"/>
              </a:spcBef>
              <a:buClr>
                <a:schemeClr val="lt1"/>
              </a:buClr>
              <a:buFont typeface="Noto Symbol"/>
              <a:buChar char="•"/>
              <a:defRPr sz="17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indent="-205739" algn="l" rtl="0">
              <a:spcBef>
                <a:spcPts val="320"/>
              </a:spcBef>
              <a:buClr>
                <a:schemeClr val="lt1"/>
              </a:buClr>
              <a:buFont typeface="Noto Symbol"/>
              <a:buChar char="❧"/>
              <a:defRPr sz="16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645920" indent="-204470" algn="l" rtl="0">
              <a:spcBef>
                <a:spcPts val="300"/>
              </a:spcBef>
              <a:buClr>
                <a:schemeClr val="lt1"/>
              </a:buClr>
              <a:buFont typeface="Noto Symbol"/>
              <a:buChar char="❧"/>
              <a:defRPr sz="15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1965960" indent="-210820" algn="l" rtl="0">
              <a:spcBef>
                <a:spcPts val="280"/>
              </a:spcBef>
              <a:buClr>
                <a:schemeClr val="lt1"/>
              </a:buClr>
              <a:buFont typeface="Noto Symbol"/>
              <a:buChar char="❧"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240280" indent="-205739" algn="l" rtl="0">
              <a:spcBef>
                <a:spcPts val="280"/>
              </a:spcBef>
              <a:buClr>
                <a:schemeClr val="lt1"/>
              </a:buClr>
              <a:buFont typeface="Noto Symbol"/>
              <a:buChar char="•"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2514600" indent="-213360" algn="l" rtl="0">
              <a:spcBef>
                <a:spcPts val="280"/>
              </a:spcBef>
              <a:buClr>
                <a:schemeClr val="lt1"/>
              </a:buClr>
              <a:buFont typeface="Noto Symbol"/>
              <a:buChar char="❧"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2834640" indent="-203200" algn="l" rtl="0">
              <a:spcBef>
                <a:spcPts val="280"/>
              </a:spcBef>
              <a:buClr>
                <a:schemeClr val="lt1"/>
              </a:buClr>
              <a:buFont typeface="Noto Symbol"/>
              <a:buChar char="❧"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2"/>
          </p:nvPr>
        </p:nvSpPr>
        <p:spPr>
          <a:xfrm>
            <a:off x="5029200" y="658368"/>
            <a:ext cx="3273552" cy="34321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274320" indent="-181610" algn="l" rtl="0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Font typeface="Noto Symbol"/>
              <a:buChar char="❧"/>
              <a:defRPr sz="21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640080" indent="-186690" algn="l" rtl="0">
              <a:spcBef>
                <a:spcPts val="380"/>
              </a:spcBef>
              <a:buClr>
                <a:schemeClr val="lt1"/>
              </a:buClr>
              <a:buFont typeface="Noto Symbol"/>
              <a:buChar char="❧"/>
              <a:defRPr sz="1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005839" indent="-191769" algn="l" rtl="0">
              <a:spcBef>
                <a:spcPts val="340"/>
              </a:spcBef>
              <a:buClr>
                <a:schemeClr val="lt1"/>
              </a:buClr>
              <a:buFont typeface="Noto Symbol"/>
              <a:buChar char="•"/>
              <a:defRPr sz="17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indent="-205739" algn="l" rtl="0">
              <a:spcBef>
                <a:spcPts val="320"/>
              </a:spcBef>
              <a:buClr>
                <a:schemeClr val="lt1"/>
              </a:buClr>
              <a:buFont typeface="Noto Symbol"/>
              <a:buChar char="❧"/>
              <a:defRPr sz="16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645920" indent="-204470" algn="l" rtl="0">
              <a:spcBef>
                <a:spcPts val="300"/>
              </a:spcBef>
              <a:buClr>
                <a:schemeClr val="lt1"/>
              </a:buClr>
              <a:buFont typeface="Noto Symbol"/>
              <a:buChar char="❧"/>
              <a:defRPr sz="15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1965960" indent="-210820" algn="l" rtl="0">
              <a:spcBef>
                <a:spcPts val="280"/>
              </a:spcBef>
              <a:buClr>
                <a:schemeClr val="lt1"/>
              </a:buClr>
              <a:buFont typeface="Noto Symbol"/>
              <a:buChar char="❧"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240280" indent="-205739" algn="l" rtl="0">
              <a:spcBef>
                <a:spcPts val="280"/>
              </a:spcBef>
              <a:buClr>
                <a:schemeClr val="lt1"/>
              </a:buClr>
              <a:buFont typeface="Noto Symbol"/>
              <a:buChar char="•"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2514600" indent="-213360" algn="l" rtl="0">
              <a:spcBef>
                <a:spcPts val="280"/>
              </a:spcBef>
              <a:buClr>
                <a:schemeClr val="lt1"/>
              </a:buClr>
              <a:buFont typeface="Noto Symbol"/>
              <a:buChar char="❧"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2834640" indent="-203200" algn="l" rtl="0">
              <a:spcBef>
                <a:spcPts val="280"/>
              </a:spcBef>
              <a:buClr>
                <a:schemeClr val="lt1"/>
              </a:buClr>
              <a:buFont typeface="Noto Symbol"/>
              <a:buChar char="❧"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1341120" y="661975"/>
            <a:ext cx="3273552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indent="0" rtl="0">
              <a:spcBef>
                <a:spcPts val="0"/>
              </a:spcBef>
              <a:buFont typeface="Times New Roman"/>
              <a:buNone/>
              <a:defRPr sz="2200" b="0"/>
            </a:lvl1pPr>
            <a:lvl2pPr marL="457200" indent="0" rtl="0">
              <a:spcBef>
                <a:spcPts val="0"/>
              </a:spcBef>
              <a:buFont typeface="Times New Roman"/>
              <a:buNone/>
              <a:defRPr sz="2000" b="1"/>
            </a:lvl2pPr>
            <a:lvl3pPr marL="914400" indent="0" rtl="0">
              <a:spcBef>
                <a:spcPts val="0"/>
              </a:spcBef>
              <a:buFont typeface="Times New Roman"/>
              <a:buNone/>
              <a:defRPr sz="1800" b="1"/>
            </a:lvl3pPr>
            <a:lvl4pPr marL="1371600" indent="0" rtl="0">
              <a:spcBef>
                <a:spcPts val="0"/>
              </a:spcBef>
              <a:buFont typeface="Times New Roman"/>
              <a:buNone/>
              <a:defRPr sz="1600" b="1"/>
            </a:lvl4pPr>
            <a:lvl5pPr marL="1828800" indent="0" rtl="0">
              <a:spcBef>
                <a:spcPts val="0"/>
              </a:spcBef>
              <a:buFont typeface="Times New Roman"/>
              <a:buNone/>
              <a:defRPr sz="1600" b="1"/>
            </a:lvl5pPr>
            <a:lvl6pPr marL="2286000" indent="0" rtl="0">
              <a:spcBef>
                <a:spcPts val="0"/>
              </a:spcBef>
              <a:buFont typeface="Times New Roman"/>
              <a:buNone/>
              <a:defRPr sz="1600" b="1"/>
            </a:lvl6pPr>
            <a:lvl7pPr marL="2743200" indent="0" rtl="0">
              <a:spcBef>
                <a:spcPts val="0"/>
              </a:spcBef>
              <a:buFont typeface="Times New Roman"/>
              <a:buNone/>
              <a:defRPr sz="1600" b="1"/>
            </a:lvl7pPr>
            <a:lvl8pPr marL="3200400" indent="0" rtl="0">
              <a:spcBef>
                <a:spcPts val="0"/>
              </a:spcBef>
              <a:buFont typeface="Times New Roman"/>
              <a:buNone/>
              <a:defRPr sz="1600" b="1"/>
            </a:lvl8pPr>
            <a:lvl9pPr marL="3657600" indent="0" rtl="0">
              <a:spcBef>
                <a:spcPts val="0"/>
              </a:spcBef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2"/>
          </p:nvPr>
        </p:nvSpPr>
        <p:spPr>
          <a:xfrm>
            <a:off x="1344167" y="1371600"/>
            <a:ext cx="3276600" cy="274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400"/>
            </a:lvl1pPr>
            <a:lvl2pPr rtl="0">
              <a:spcBef>
                <a:spcPts val="0"/>
              </a:spcBef>
              <a:defRPr sz="2000"/>
            </a:lvl2pPr>
            <a:lvl3pPr rtl="0">
              <a:spcBef>
                <a:spcPts val="0"/>
              </a:spcBef>
              <a:defRPr sz="1800"/>
            </a:lvl3pPr>
            <a:lvl4pPr rtl="0">
              <a:spcBef>
                <a:spcPts val="0"/>
              </a:spcBef>
              <a:defRPr sz="1600"/>
            </a:lvl4pPr>
            <a:lvl5pPr rtl="0">
              <a:spcBef>
                <a:spcPts val="0"/>
              </a:spcBef>
              <a:defRPr sz="1600"/>
            </a:lvl5pPr>
            <a:lvl6pPr rtl="0">
              <a:spcBef>
                <a:spcPts val="0"/>
              </a:spcBef>
              <a:defRPr sz="1600"/>
            </a:lvl6pPr>
            <a:lvl7pPr rtl="0">
              <a:spcBef>
                <a:spcPts val="0"/>
              </a:spcBef>
              <a:defRPr sz="1600"/>
            </a:lvl7pPr>
            <a:lvl8pPr rtl="0">
              <a:spcBef>
                <a:spcPts val="0"/>
              </a:spcBef>
              <a:defRPr sz="1600"/>
            </a:lvl8pPr>
            <a:lvl9pPr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3"/>
          </p:nvPr>
        </p:nvSpPr>
        <p:spPr>
          <a:xfrm>
            <a:off x="5029200" y="661975"/>
            <a:ext cx="3273552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indent="0" rtl="0">
              <a:spcBef>
                <a:spcPts val="0"/>
              </a:spcBef>
              <a:buFont typeface="Times New Roman"/>
              <a:buNone/>
              <a:defRPr sz="2200" b="0"/>
            </a:lvl1pPr>
            <a:lvl2pPr marL="457200" indent="0" rtl="0">
              <a:spcBef>
                <a:spcPts val="0"/>
              </a:spcBef>
              <a:buFont typeface="Times New Roman"/>
              <a:buNone/>
              <a:defRPr sz="2000" b="1"/>
            </a:lvl2pPr>
            <a:lvl3pPr marL="914400" indent="0" rtl="0">
              <a:spcBef>
                <a:spcPts val="0"/>
              </a:spcBef>
              <a:buFont typeface="Times New Roman"/>
              <a:buNone/>
              <a:defRPr sz="1800" b="1"/>
            </a:lvl3pPr>
            <a:lvl4pPr marL="1371600" indent="0" rtl="0">
              <a:spcBef>
                <a:spcPts val="0"/>
              </a:spcBef>
              <a:buFont typeface="Times New Roman"/>
              <a:buNone/>
              <a:defRPr sz="1600" b="1"/>
            </a:lvl4pPr>
            <a:lvl5pPr marL="1828800" indent="0" rtl="0">
              <a:spcBef>
                <a:spcPts val="0"/>
              </a:spcBef>
              <a:buFont typeface="Times New Roman"/>
              <a:buNone/>
              <a:defRPr sz="1600" b="1"/>
            </a:lvl5pPr>
            <a:lvl6pPr marL="2286000" indent="0" rtl="0">
              <a:spcBef>
                <a:spcPts val="0"/>
              </a:spcBef>
              <a:buFont typeface="Times New Roman"/>
              <a:buNone/>
              <a:defRPr sz="1600" b="1"/>
            </a:lvl6pPr>
            <a:lvl7pPr marL="2743200" indent="0" rtl="0">
              <a:spcBef>
                <a:spcPts val="0"/>
              </a:spcBef>
              <a:buFont typeface="Times New Roman"/>
              <a:buNone/>
              <a:defRPr sz="1600" b="1"/>
            </a:lvl7pPr>
            <a:lvl8pPr marL="3200400" indent="0" rtl="0">
              <a:spcBef>
                <a:spcPts val="0"/>
              </a:spcBef>
              <a:buFont typeface="Times New Roman"/>
              <a:buNone/>
              <a:defRPr sz="1600" b="1"/>
            </a:lvl8pPr>
            <a:lvl9pPr marL="3657600" indent="0" rtl="0">
              <a:spcBef>
                <a:spcPts val="0"/>
              </a:spcBef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4"/>
          </p:nvPr>
        </p:nvSpPr>
        <p:spPr>
          <a:xfrm>
            <a:off x="5029200" y="1371600"/>
            <a:ext cx="3273552" cy="274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400"/>
            </a:lvl1pPr>
            <a:lvl2pPr rtl="0">
              <a:spcBef>
                <a:spcPts val="0"/>
              </a:spcBef>
              <a:defRPr sz="2000"/>
            </a:lvl2pPr>
            <a:lvl3pPr rtl="0">
              <a:spcBef>
                <a:spcPts val="0"/>
              </a:spcBef>
              <a:defRPr sz="1800"/>
            </a:lvl3pPr>
            <a:lvl4pPr rtl="0">
              <a:spcBef>
                <a:spcPts val="0"/>
              </a:spcBef>
              <a:defRPr sz="1600"/>
            </a:lvl4pPr>
            <a:lvl5pPr rtl="0">
              <a:spcBef>
                <a:spcPts val="0"/>
              </a:spcBef>
              <a:defRPr sz="1600"/>
            </a:lvl5pPr>
            <a:lvl6pPr rtl="0">
              <a:spcBef>
                <a:spcPts val="0"/>
              </a:spcBef>
              <a:defRPr sz="1600"/>
            </a:lvl6pPr>
            <a:lvl7pPr rtl="0">
              <a:spcBef>
                <a:spcPts val="0"/>
              </a:spcBef>
              <a:defRPr sz="1600"/>
            </a:lvl7pPr>
            <a:lvl8pPr rtl="0">
              <a:spcBef>
                <a:spcPts val="0"/>
              </a:spcBef>
              <a:defRPr sz="1600"/>
            </a:lvl8pPr>
            <a:lvl9pPr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55" name="Shape 55"/>
          <p:cNvSpPr txBox="1"/>
          <p:nvPr/>
        </p:nvSpPr>
        <p:spPr>
          <a:xfrm>
            <a:off x="1056640" y="520191"/>
            <a:ext cx="457200" cy="92332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60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{</a:t>
            </a:r>
          </a:p>
        </p:txBody>
      </p:sp>
      <p:sp>
        <p:nvSpPr>
          <p:cNvPr id="56" name="Shape 56"/>
          <p:cNvSpPr txBox="1"/>
          <p:nvPr/>
        </p:nvSpPr>
        <p:spPr>
          <a:xfrm>
            <a:off x="4780280" y="520191"/>
            <a:ext cx="457200" cy="92332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60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{</a:t>
            </a:r>
          </a:p>
        </p:txBody>
      </p:sp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777239" y="4876800"/>
            <a:ext cx="75438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lt1"/>
              </a:buClr>
              <a:buFont typeface="Times New Roman"/>
              <a:buNone/>
              <a:defRPr sz="4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2pPr>
            <a:lvl3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3pPr>
            <a:lvl4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4pPr>
            <a:lvl5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5pPr>
            <a:lvl6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6pPr>
            <a:lvl7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7pPr>
            <a:lvl8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8pPr>
            <a:lvl9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6172200" y="615473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 sz="11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822959" y="5842000"/>
            <a:ext cx="2133599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9125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6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lang="en-US" sz="16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0" name="Shape 60"/>
          <p:cNvSpPr txBox="1">
            <a:spLocks noGrp="1"/>
          </p:cNvSpPr>
          <p:nvPr>
            <p:ph type="ftr" idx="11"/>
          </p:nvPr>
        </p:nvSpPr>
        <p:spPr>
          <a:xfrm>
            <a:off x="822959" y="6154737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 sz="11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/>
        </p:nvSpPr>
        <p:spPr>
          <a:xfrm>
            <a:off x="5328919" y="1774588"/>
            <a:ext cx="457200" cy="123110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80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{</a:t>
            </a:r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838200" y="685800"/>
            <a:ext cx="4343400" cy="34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 sz="2400"/>
            </a:lvl1pPr>
            <a:lvl2pPr rtl="0">
              <a:spcBef>
                <a:spcPts val="0"/>
              </a:spcBef>
              <a:defRPr sz="2200"/>
            </a:lvl2pPr>
            <a:lvl3pPr rtl="0">
              <a:spcBef>
                <a:spcPts val="0"/>
              </a:spcBef>
              <a:defRPr sz="2000"/>
            </a:lvl3pPr>
            <a:lvl4pPr rtl="0">
              <a:spcBef>
                <a:spcPts val="0"/>
              </a:spcBef>
              <a:defRPr sz="1800"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2000"/>
            </a:lvl6pPr>
            <a:lvl7pPr rtl="0">
              <a:spcBef>
                <a:spcPts val="0"/>
              </a:spcBef>
              <a:defRPr sz="2000"/>
            </a:lvl7pPr>
            <a:lvl8pPr rtl="0">
              <a:spcBef>
                <a:spcPts val="0"/>
              </a:spcBef>
              <a:defRPr sz="2000"/>
            </a:lvl8pPr>
            <a:lvl9pPr rtl="0">
              <a:spcBef>
                <a:spcPts val="0"/>
              </a:spcBef>
              <a:defRPr sz="2000"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2"/>
          </p:nvPr>
        </p:nvSpPr>
        <p:spPr>
          <a:xfrm>
            <a:off x="5715000" y="685800"/>
            <a:ext cx="2590800" cy="34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indent="0" rtl="0">
              <a:spcBef>
                <a:spcPts val="0"/>
              </a:spcBef>
              <a:buFont typeface="Times New Roman"/>
              <a:buNone/>
              <a:defRPr sz="1600"/>
            </a:lvl1pPr>
            <a:lvl2pPr marL="457200" indent="0" rtl="0">
              <a:spcBef>
                <a:spcPts val="0"/>
              </a:spcBef>
              <a:buFont typeface="Times New Roman"/>
              <a:buNone/>
              <a:defRPr sz="1200"/>
            </a:lvl2pPr>
            <a:lvl3pPr marL="914400" indent="0" rtl="0">
              <a:spcBef>
                <a:spcPts val="0"/>
              </a:spcBef>
              <a:buFont typeface="Times New Roman"/>
              <a:buNone/>
              <a:defRPr sz="1000"/>
            </a:lvl3pPr>
            <a:lvl4pPr marL="1371600" indent="0" rtl="0">
              <a:spcBef>
                <a:spcPts val="0"/>
              </a:spcBef>
              <a:buFont typeface="Times New Roman"/>
              <a:buNone/>
              <a:defRPr sz="900"/>
            </a:lvl4pPr>
            <a:lvl5pPr marL="1828800" indent="0" rtl="0">
              <a:spcBef>
                <a:spcPts val="0"/>
              </a:spcBef>
              <a:buFont typeface="Times New Roman"/>
              <a:buNone/>
              <a:defRPr sz="900"/>
            </a:lvl5pPr>
            <a:lvl6pPr marL="2286000" indent="0" rtl="0">
              <a:spcBef>
                <a:spcPts val="0"/>
              </a:spcBef>
              <a:buFont typeface="Times New Roman"/>
              <a:buNone/>
              <a:defRPr sz="900"/>
            </a:lvl6pPr>
            <a:lvl7pPr marL="2743200" indent="0" rtl="0">
              <a:spcBef>
                <a:spcPts val="0"/>
              </a:spcBef>
              <a:buFont typeface="Times New Roman"/>
              <a:buNone/>
              <a:defRPr sz="900"/>
            </a:lvl7pPr>
            <a:lvl8pPr marL="3200400" indent="0" rtl="0">
              <a:spcBef>
                <a:spcPts val="0"/>
              </a:spcBef>
              <a:buFont typeface="Times New Roman"/>
              <a:buNone/>
              <a:defRPr sz="900"/>
            </a:lvl8pPr>
            <a:lvl9pPr marL="3657600" indent="0" rtl="0">
              <a:spcBef>
                <a:spcPts val="0"/>
              </a:spcBef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6172200" y="615473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 sz="11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xfrm>
            <a:off x="822959" y="5842000"/>
            <a:ext cx="2133599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9125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6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lang="en-US" sz="16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7" name="Shape 67"/>
          <p:cNvSpPr txBox="1">
            <a:spLocks noGrp="1"/>
          </p:cNvSpPr>
          <p:nvPr>
            <p:ph type="ftr" idx="11"/>
          </p:nvPr>
        </p:nvSpPr>
        <p:spPr>
          <a:xfrm>
            <a:off x="822959" y="6154737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 sz="11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777239" y="4876800"/>
            <a:ext cx="75438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lt1"/>
              </a:buClr>
              <a:buFont typeface="Times New Roman"/>
              <a:buNone/>
              <a:defRPr sz="4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2pPr>
            <a:lvl3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3pPr>
            <a:lvl4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4pPr>
            <a:lvl5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5pPr>
            <a:lvl6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6pPr>
            <a:lvl7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7pPr>
            <a:lvl8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8pPr>
            <a:lvl9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/>
          </p:cNvSpPr>
          <p:nvPr>
            <p:ph type="pic" idx="2"/>
          </p:nvPr>
        </p:nvSpPr>
        <p:spPr>
          <a:xfrm>
            <a:off x="1219200" y="612775"/>
            <a:ext cx="6705599" cy="2546984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2743200" y="3453046"/>
            <a:ext cx="5029199" cy="72080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indent="0" rtl="0">
              <a:spcBef>
                <a:spcPts val="0"/>
              </a:spcBef>
              <a:buFont typeface="Times New Roman"/>
              <a:buNone/>
              <a:defRPr sz="1600"/>
            </a:lvl1pPr>
            <a:lvl2pPr marL="457200" indent="0" rtl="0">
              <a:spcBef>
                <a:spcPts val="0"/>
              </a:spcBef>
              <a:buFont typeface="Times New Roman"/>
              <a:buNone/>
              <a:defRPr sz="1200"/>
            </a:lvl2pPr>
            <a:lvl3pPr marL="914400" indent="0" rtl="0">
              <a:spcBef>
                <a:spcPts val="0"/>
              </a:spcBef>
              <a:buFont typeface="Times New Roman"/>
              <a:buNone/>
              <a:defRPr sz="1000"/>
            </a:lvl3pPr>
            <a:lvl4pPr marL="1371600" indent="0" rtl="0">
              <a:spcBef>
                <a:spcPts val="0"/>
              </a:spcBef>
              <a:buFont typeface="Times New Roman"/>
              <a:buNone/>
              <a:defRPr sz="900"/>
            </a:lvl4pPr>
            <a:lvl5pPr marL="1828800" indent="0" rtl="0">
              <a:spcBef>
                <a:spcPts val="0"/>
              </a:spcBef>
              <a:buFont typeface="Times New Roman"/>
              <a:buNone/>
              <a:defRPr sz="900"/>
            </a:lvl5pPr>
            <a:lvl6pPr marL="2286000" indent="0" rtl="0">
              <a:spcBef>
                <a:spcPts val="0"/>
              </a:spcBef>
              <a:buFont typeface="Times New Roman"/>
              <a:buNone/>
              <a:defRPr sz="900"/>
            </a:lvl6pPr>
            <a:lvl7pPr marL="2743200" indent="0" rtl="0">
              <a:spcBef>
                <a:spcPts val="0"/>
              </a:spcBef>
              <a:buFont typeface="Times New Roman"/>
              <a:buNone/>
              <a:defRPr sz="900"/>
            </a:lvl7pPr>
            <a:lvl8pPr marL="3200400" indent="0" rtl="0">
              <a:spcBef>
                <a:spcPts val="0"/>
              </a:spcBef>
              <a:buFont typeface="Times New Roman"/>
              <a:buNone/>
              <a:defRPr sz="900"/>
            </a:lvl8pPr>
            <a:lvl9pPr marL="3657600" indent="0" rtl="0">
              <a:spcBef>
                <a:spcPts val="0"/>
              </a:spcBef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72" name="Shape 72"/>
          <p:cNvSpPr txBox="1"/>
          <p:nvPr/>
        </p:nvSpPr>
        <p:spPr>
          <a:xfrm>
            <a:off x="2435351" y="3331464"/>
            <a:ext cx="457200" cy="92332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60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{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777239" y="4876800"/>
            <a:ext cx="75438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lt1"/>
              </a:buClr>
              <a:buFont typeface="Times New Roman"/>
              <a:buNone/>
              <a:defRPr sz="4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2pPr>
            <a:lvl3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3pPr>
            <a:lvl4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4pPr>
            <a:lvl5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5pPr>
            <a:lvl6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6pPr>
            <a:lvl7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7pPr>
            <a:lvl8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8pPr>
            <a:lvl9pPr rtl="0">
              <a:spcBef>
                <a:spcPts val="0"/>
              </a:spcBef>
              <a:defRPr sz="18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172200" y="615473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 sz="11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sldNum" idx="12"/>
          </p:nvPr>
        </p:nvSpPr>
        <p:spPr>
          <a:xfrm>
            <a:off x="822959" y="5842000"/>
            <a:ext cx="2133599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9125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6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lang="en-US" sz="16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822959" y="6154737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 sz="11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4F4651">
                  <a:alpha val="35686"/>
                </a:srgbClr>
              </a:gs>
              <a:gs pos="100000">
                <a:srgbClr val="242852">
                  <a:alpha val="9803"/>
                </a:srgbClr>
              </a:gs>
            </a:gsLst>
            <a:lin ang="54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" name="Shape 6"/>
          <p:cNvSpPr/>
          <p:nvPr/>
        </p:nvSpPr>
        <p:spPr>
          <a:xfrm rot="-1875725">
            <a:off x="1373220" y="1038439"/>
            <a:ext cx="7240619" cy="5706986"/>
          </a:xfrm>
          <a:prstGeom prst="ellipse">
            <a:avLst/>
          </a:prstGeom>
          <a:gradFill>
            <a:gsLst>
              <a:gs pos="0">
                <a:srgbClr val="C3BCC5">
                  <a:alpha val="6666"/>
                </a:srgbClr>
              </a:gs>
              <a:gs pos="58000">
                <a:srgbClr val="242852">
                  <a:alpha val="0"/>
                </a:srgbClr>
              </a:gs>
              <a:gs pos="100000">
                <a:srgbClr val="242852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" name="Shape 7"/>
          <p:cNvSpPr/>
          <p:nvPr/>
        </p:nvSpPr>
        <p:spPr>
          <a:xfrm rot="-3943090">
            <a:off x="-274210" y="1165874"/>
            <a:ext cx="5538471" cy="4480459"/>
          </a:xfrm>
          <a:prstGeom prst="ellipse">
            <a:avLst/>
          </a:prstGeom>
          <a:gradFill>
            <a:gsLst>
              <a:gs pos="0">
                <a:srgbClr val="C3BCC5">
                  <a:alpha val="7843"/>
                </a:srgbClr>
              </a:gs>
              <a:gs pos="58000">
                <a:srgbClr val="242852">
                  <a:alpha val="0"/>
                </a:srgbClr>
              </a:gs>
              <a:gs pos="100000">
                <a:srgbClr val="242852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" name="Shape 8"/>
          <p:cNvSpPr/>
          <p:nvPr/>
        </p:nvSpPr>
        <p:spPr>
          <a:xfrm rot="-1875725">
            <a:off x="3277955" y="116853"/>
            <a:ext cx="6479362" cy="4754756"/>
          </a:xfrm>
          <a:prstGeom prst="ellipse">
            <a:avLst/>
          </a:prstGeom>
          <a:gradFill>
            <a:gsLst>
              <a:gs pos="0">
                <a:srgbClr val="C3BCC5">
                  <a:alpha val="7843"/>
                </a:srgbClr>
              </a:gs>
              <a:gs pos="58000">
                <a:srgbClr val="242852">
                  <a:alpha val="0"/>
                </a:srgbClr>
              </a:gs>
              <a:gs pos="100000">
                <a:srgbClr val="242852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" name="Shape 9"/>
          <p:cNvSpPr txBox="1">
            <a:spLocks noGrp="1"/>
          </p:cNvSpPr>
          <p:nvPr>
            <p:ph type="title"/>
          </p:nvPr>
        </p:nvSpPr>
        <p:spPr>
          <a:xfrm>
            <a:off x="777239" y="4876800"/>
            <a:ext cx="75438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buClr>
                <a:schemeClr val="lt1"/>
              </a:buClr>
              <a:buFont typeface="Times New Roman"/>
              <a:buNone/>
              <a:defRPr sz="49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2"/>
                </a:solidFill>
              </a:defRPr>
            </a:lvl2pPr>
            <a:lvl3pPr marL="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2"/>
                </a:solidFill>
              </a:defRPr>
            </a:lvl3pPr>
            <a:lvl4pPr marL="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2"/>
                </a:solidFill>
              </a:defRPr>
            </a:lvl4pPr>
            <a:lvl5pPr marL="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2"/>
                </a:solidFill>
              </a:defRPr>
            </a:lvl5pPr>
            <a:lvl6pPr marL="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2"/>
                </a:solidFill>
              </a:defRPr>
            </a:lvl6pPr>
            <a:lvl7pPr marL="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2"/>
                </a:solidFill>
              </a:defRPr>
            </a:lvl7pPr>
            <a:lvl8pPr marL="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2"/>
                </a:solidFill>
              </a:defRPr>
            </a:lvl8pPr>
            <a:lvl9pPr marL="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body" idx="1"/>
          </p:nvPr>
        </p:nvSpPr>
        <p:spPr>
          <a:xfrm>
            <a:off x="2133600" y="685800"/>
            <a:ext cx="6096000" cy="36575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274320" marR="0" indent="-181610" algn="l" rtl="0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Font typeface="Noto Symbol"/>
              <a:buChar char="❧"/>
              <a:defRPr sz="21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640080" marR="0" indent="-186690" algn="l" rtl="0">
              <a:spcBef>
                <a:spcPts val="380"/>
              </a:spcBef>
              <a:buClr>
                <a:schemeClr val="lt1"/>
              </a:buClr>
              <a:buFont typeface="Noto Symbol"/>
              <a:buChar char="❧"/>
              <a:defRPr sz="19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005839" marR="0" indent="-191769" algn="l" rtl="0">
              <a:spcBef>
                <a:spcPts val="340"/>
              </a:spcBef>
              <a:buClr>
                <a:schemeClr val="lt1"/>
              </a:buClr>
              <a:buFont typeface="Noto Symbol"/>
              <a:buChar char="•"/>
              <a:defRPr sz="17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indent="-205739" algn="l" rtl="0">
              <a:spcBef>
                <a:spcPts val="320"/>
              </a:spcBef>
              <a:buClr>
                <a:schemeClr val="lt1"/>
              </a:buClr>
              <a:buFont typeface="Noto Symbol"/>
              <a:buChar char="❧"/>
              <a:defRPr sz="16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645920" marR="0" indent="-204470" algn="l" rtl="0">
              <a:spcBef>
                <a:spcPts val="300"/>
              </a:spcBef>
              <a:buClr>
                <a:schemeClr val="lt1"/>
              </a:buClr>
              <a:buFont typeface="Noto Symbol"/>
              <a:buChar char="❧"/>
              <a:defRPr sz="15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1965960" marR="0" indent="-210820" algn="l" rtl="0">
              <a:spcBef>
                <a:spcPts val="280"/>
              </a:spcBef>
              <a:buClr>
                <a:schemeClr val="lt1"/>
              </a:buClr>
              <a:buFont typeface="Noto Symbol"/>
              <a:buChar char="❧"/>
              <a:defRPr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240280" marR="0" indent="-205739" algn="l" rtl="0">
              <a:spcBef>
                <a:spcPts val="280"/>
              </a:spcBef>
              <a:buClr>
                <a:schemeClr val="lt1"/>
              </a:buClr>
              <a:buFont typeface="Noto Symbol"/>
              <a:buChar char="•"/>
              <a:defRPr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2514600" marR="0" indent="-213360" algn="l" rtl="0">
              <a:spcBef>
                <a:spcPts val="280"/>
              </a:spcBef>
              <a:buClr>
                <a:schemeClr val="lt1"/>
              </a:buClr>
              <a:buFont typeface="Noto Symbol"/>
              <a:buChar char="❧"/>
              <a:defRPr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2834640" marR="0" indent="-203200" algn="l" rtl="0">
              <a:spcBef>
                <a:spcPts val="280"/>
              </a:spcBef>
              <a:buClr>
                <a:schemeClr val="lt1"/>
              </a:buClr>
              <a:buFont typeface="Noto Symbol"/>
              <a:buChar char="❧"/>
              <a:defRPr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dt" idx="10"/>
          </p:nvPr>
        </p:nvSpPr>
        <p:spPr>
          <a:xfrm>
            <a:off x="6172200" y="615473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 sz="11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ftr" idx="11"/>
          </p:nvPr>
        </p:nvSpPr>
        <p:spPr>
          <a:xfrm>
            <a:off x="822959" y="6154737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 sz="11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822959" y="5842000"/>
            <a:ext cx="2133599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9125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6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lang="en-US" sz="16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mikko.lindroos@ulapland.fi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hyperlink" Target="www.paradigma.f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ctrTitle"/>
          </p:nvPr>
        </p:nvSpPr>
        <p:spPr>
          <a:xfrm>
            <a:off x="777239" y="1219200"/>
            <a:ext cx="7543800" cy="21526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b="1" i="0" u="sng" strike="noStrike" cap="none" baseline="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PARADIGMA</a:t>
            </a:r>
          </a:p>
        </p:txBody>
      </p:sp>
      <p:sp>
        <p:nvSpPr>
          <p:cNvPr id="91" name="Shape 91"/>
          <p:cNvSpPr txBox="1">
            <a:spLocks noGrp="1"/>
          </p:cNvSpPr>
          <p:nvPr>
            <p:ph type="subTitle" idx="1"/>
          </p:nvPr>
        </p:nvSpPr>
        <p:spPr>
          <a:xfrm>
            <a:off x="2133600" y="3375491"/>
            <a:ext cx="6865382" cy="57584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Noto Symbol"/>
              <a:buNone/>
            </a:pPr>
            <a:endParaRPr sz="2000" b="0" i="0" u="none" strike="noStrike" cap="none" baseline="0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Noto Symbol"/>
              <a:buNone/>
            </a:pPr>
            <a:r>
              <a:rPr lang="en-US" sz="2000" b="0" i="0" u="none" strike="noStrike" cap="none" baseline="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Lapin </a:t>
            </a:r>
            <a:r>
              <a:rPr lang="en-US" sz="2000" b="0" i="0" u="none" strike="noStrike" cap="none" baseline="0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yliopiston</a:t>
            </a:r>
            <a:r>
              <a:rPr lang="en-US" sz="2000" b="0" i="0" u="none" strike="noStrike" cap="none" baseline="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strike="noStrike" cap="none" baseline="0" dirty="0" err="1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oikeustieteiden</a:t>
            </a:r>
            <a:r>
              <a:rPr lang="en-US" sz="2000" b="0" i="0" u="none" strike="noStrike" cap="none" baseline="0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strike="noStrike" cap="none" baseline="0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tiedekunnan</a:t>
            </a:r>
            <a:r>
              <a:rPr lang="en-US" sz="2000" b="0" i="0" u="none" strike="noStrike" cap="none" baseline="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strike="noStrike" cap="none" baseline="0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työryhmä</a:t>
            </a:r>
            <a:endParaRPr lang="en-US" sz="2000" b="0" i="0" u="none" strike="noStrike" cap="none" baseline="0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800090" y="1449275"/>
            <a:ext cx="7862110" cy="455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dirty="0"/>
          </a:p>
          <a:p>
            <a:pPr marL="274320" marR="0" lvl="0" indent="-291338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oto Symbol"/>
              <a:buChar char="❧"/>
            </a:pPr>
            <a:r>
              <a:rPr lang="en-US" sz="1600" dirty="0"/>
              <a:t>Syksyllä 2014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Lapin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yliopiston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 smtClean="0">
                <a:solidFill>
                  <a:schemeClr val="lt1"/>
                </a:solidFill>
                <a:sym typeface="Times New Roman"/>
              </a:rPr>
              <a:t>oikeustieteiden</a:t>
            </a:r>
            <a:r>
              <a:rPr lang="en-US" sz="1600" b="0" i="0" u="none" strike="noStrike" cap="none" baseline="0" dirty="0" smtClean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tiedekuntaan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perustettiin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uudenlainen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työryhmä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,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jonka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tavoitteena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on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työllistää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tiedekunnan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opiskelijoita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,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tehostaa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tiedekunnan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toimintaa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ja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kehittää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yliopisto</a:t>
            </a:r>
            <a:r>
              <a:rPr lang="en-US" sz="1600" dirty="0" err="1"/>
              <a:t>n</a:t>
            </a:r>
            <a:r>
              <a:rPr lang="en-US" sz="1600" dirty="0"/>
              <a:t> </a:t>
            </a:r>
            <a:r>
              <a:rPr lang="en-US" sz="1600" dirty="0" err="1"/>
              <a:t>sisäistä</a:t>
            </a:r>
            <a:r>
              <a:rPr lang="en-US" sz="1600" dirty="0"/>
              <a:t> </a:t>
            </a:r>
            <a:r>
              <a:rPr lang="en-US" sz="1600" dirty="0" err="1" smtClean="0"/>
              <a:t>aktiivisuutta</a:t>
            </a:r>
            <a:endParaRPr lang="en-US" sz="1600" dirty="0"/>
          </a:p>
          <a:p>
            <a:pPr marL="274320" marR="0" lvl="0" indent="-177038" algn="l" rtl="0">
              <a:spcBef>
                <a:spcPts val="444"/>
              </a:spcBef>
              <a:spcAft>
                <a:spcPts val="0"/>
              </a:spcAft>
              <a:buClr>
                <a:schemeClr val="lt1"/>
              </a:buClr>
              <a:buFont typeface="Noto Symbol"/>
              <a:buNone/>
            </a:pPr>
            <a:endParaRPr sz="1600" b="0" i="0" u="none" strike="noStrike" cap="none" baseline="0" dirty="0">
              <a:solidFill>
                <a:schemeClr val="lt1"/>
              </a:solidFill>
              <a:sym typeface="Times New Roman"/>
            </a:endParaRPr>
          </a:p>
          <a:p>
            <a:pPr marL="274320" marR="0" lvl="0" indent="-291338" algn="l" rtl="0">
              <a:spcBef>
                <a:spcPts val="444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oto Symbol"/>
              <a:buChar char="❧"/>
            </a:pP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Uuden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tutkintorakenteen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myötä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oikeustieteellinen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tutkinto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muuttuu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aiemmasta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ja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tämä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tuo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mukanaan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rakenteellisia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muutoksia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niin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kurssien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kuin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käytännön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opetuksenkin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 smtClean="0">
                <a:solidFill>
                  <a:schemeClr val="lt1"/>
                </a:solidFill>
                <a:sym typeface="Times New Roman"/>
              </a:rPr>
              <a:t>suhteen</a:t>
            </a:r>
            <a:endParaRPr lang="en-US" sz="1600" b="0" i="0" u="none" strike="noStrike" cap="none" baseline="0" dirty="0" smtClean="0">
              <a:solidFill>
                <a:schemeClr val="lt1"/>
              </a:solidFill>
              <a:sym typeface="Times New Roman"/>
            </a:endParaRPr>
          </a:p>
          <a:p>
            <a:pPr lvl="1" indent="-291338">
              <a:spcBef>
                <a:spcPts val="444"/>
              </a:spcBef>
              <a:buSzPct val="100000"/>
            </a:pPr>
            <a:r>
              <a:rPr lang="en-US" sz="1600" b="0" i="0" u="none" strike="noStrike" cap="none" baseline="0" dirty="0" err="1" smtClean="0">
                <a:solidFill>
                  <a:schemeClr val="lt1"/>
                </a:solidFill>
                <a:sym typeface="Times New Roman"/>
              </a:rPr>
              <a:t>Muutoksiin</a:t>
            </a:r>
            <a:r>
              <a:rPr lang="en-US" sz="1600" b="0" i="0" u="none" strike="noStrike" cap="none" baseline="0" dirty="0" smtClean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 smtClean="0">
                <a:solidFill>
                  <a:schemeClr val="lt1"/>
                </a:solidFill>
                <a:sym typeface="Times New Roman"/>
              </a:rPr>
              <a:t>reagoimiseksi</a:t>
            </a:r>
            <a:r>
              <a:rPr lang="en-US" sz="1600" b="0" i="0" u="none" strike="noStrike" cap="none" baseline="0" dirty="0" smtClean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tiedekunta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tarvitsee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kehittyäkseen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myös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uudenlaista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sym typeface="Times New Roman"/>
              </a:rPr>
              <a:t>osanottoa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600" b="0" i="0" u="none" strike="noStrike" cap="none" baseline="0" dirty="0" err="1" smtClean="0">
                <a:solidFill>
                  <a:schemeClr val="lt1"/>
                </a:solidFill>
                <a:sym typeface="Times New Roman"/>
              </a:rPr>
              <a:t>opiskelijoilta</a:t>
            </a:r>
            <a:endParaRPr lang="en-US" sz="1600" b="0" i="0" u="none" strike="noStrike" cap="none" baseline="0" dirty="0">
              <a:solidFill>
                <a:schemeClr val="lt1"/>
              </a:solidFill>
              <a:sym typeface="Times New Roman"/>
            </a:endParaRPr>
          </a:p>
          <a:p>
            <a:pPr marL="264160" indent="0">
              <a:spcBef>
                <a:spcPts val="400"/>
              </a:spcBef>
              <a:buSzPct val="100000"/>
              <a:buNone/>
            </a:pPr>
            <a:endParaRPr lang="en-US" sz="1600" dirty="0"/>
          </a:p>
          <a:p>
            <a:pPr marL="273600" indent="-291600">
              <a:spcBef>
                <a:spcPts val="400"/>
              </a:spcBef>
              <a:buSzPct val="100000"/>
            </a:pPr>
            <a:r>
              <a:rPr lang="en-US" sz="1600" dirty="0" smtClean="0"/>
              <a:t>Paradigma </a:t>
            </a:r>
            <a:r>
              <a:rPr lang="en-US" sz="1600" dirty="0" err="1"/>
              <a:t>muodostaa</a:t>
            </a:r>
            <a:r>
              <a:rPr lang="en-US" sz="1600" dirty="0"/>
              <a:t> </a:t>
            </a:r>
            <a:r>
              <a:rPr lang="en-US" sz="1600" dirty="0" err="1"/>
              <a:t>tiedekuntaan</a:t>
            </a:r>
            <a:r>
              <a:rPr lang="en-US" sz="1600" dirty="0"/>
              <a:t> </a:t>
            </a:r>
            <a:r>
              <a:rPr lang="en-US" sz="1600" dirty="0" err="1"/>
              <a:t>uudenlaisen</a:t>
            </a:r>
            <a:r>
              <a:rPr lang="en-US" sz="1600" dirty="0"/>
              <a:t> </a:t>
            </a:r>
            <a:r>
              <a:rPr lang="en-US" sz="1600" dirty="0" err="1"/>
              <a:t>toiminnallisen</a:t>
            </a:r>
            <a:r>
              <a:rPr lang="en-US" sz="1600" dirty="0"/>
              <a:t> </a:t>
            </a:r>
            <a:r>
              <a:rPr lang="en-US" sz="1600" dirty="0" err="1"/>
              <a:t>kokonaisuuden</a:t>
            </a:r>
            <a:r>
              <a:rPr lang="en-US" sz="1600" dirty="0"/>
              <a:t> </a:t>
            </a:r>
            <a:r>
              <a:rPr lang="en-US" sz="1600" dirty="0" err="1"/>
              <a:t>ainejärjestö</a:t>
            </a:r>
            <a:r>
              <a:rPr lang="en-US" sz="1600" dirty="0"/>
              <a:t> Artikla </a:t>
            </a:r>
            <a:r>
              <a:rPr lang="en-US" sz="1600" dirty="0" err="1"/>
              <a:t>ry:n</a:t>
            </a:r>
            <a:r>
              <a:rPr lang="en-US" sz="1600" dirty="0"/>
              <a:t> </a:t>
            </a:r>
            <a:r>
              <a:rPr lang="en-US" sz="1600" dirty="0" err="1"/>
              <a:t>sekä</a:t>
            </a:r>
            <a:r>
              <a:rPr lang="en-US" sz="1600" dirty="0"/>
              <a:t> </a:t>
            </a:r>
            <a:r>
              <a:rPr lang="en-US" sz="1600" dirty="0" err="1" smtClean="0"/>
              <a:t>opiskelijajärjestö</a:t>
            </a:r>
            <a:r>
              <a:rPr lang="en-US" sz="1600" dirty="0" smtClean="0"/>
              <a:t> ELSA </a:t>
            </a:r>
            <a:r>
              <a:rPr lang="en-US" sz="1600" dirty="0" err="1"/>
              <a:t>Rovaniemen</a:t>
            </a:r>
            <a:r>
              <a:rPr lang="en-US" sz="1600" dirty="0"/>
              <a:t> </a:t>
            </a:r>
            <a:r>
              <a:rPr lang="en-US" sz="1600" dirty="0" err="1" smtClean="0"/>
              <a:t>rinnalle</a:t>
            </a:r>
            <a:endParaRPr lang="en-US" sz="1600" dirty="0"/>
          </a:p>
          <a:p>
            <a:pPr marL="673200" lvl="1" indent="-285750">
              <a:spcBef>
                <a:spcPts val="400"/>
              </a:spcBef>
              <a:buSzPct val="100000"/>
            </a:pPr>
            <a:r>
              <a:rPr lang="en-US" sz="1600" dirty="0" smtClean="0"/>
              <a:t>Työryhmä </a:t>
            </a:r>
            <a:r>
              <a:rPr lang="en-US" sz="1600" dirty="0" err="1"/>
              <a:t>toimii</a:t>
            </a:r>
            <a:r>
              <a:rPr lang="en-US" sz="1600" dirty="0"/>
              <a:t> </a:t>
            </a:r>
            <a:r>
              <a:rPr lang="en-US" sz="1600" dirty="0" err="1"/>
              <a:t>yhteistyössä</a:t>
            </a:r>
            <a:r>
              <a:rPr lang="en-US" sz="1600" dirty="0"/>
              <a:t> </a:t>
            </a:r>
            <a:r>
              <a:rPr lang="en-US" sz="1600" dirty="0" err="1"/>
              <a:t>näiden</a:t>
            </a:r>
            <a:r>
              <a:rPr lang="en-US" sz="1600" dirty="0"/>
              <a:t> </a:t>
            </a:r>
            <a:r>
              <a:rPr lang="en-US" sz="1600" dirty="0" err="1"/>
              <a:t>organisaatioiden</a:t>
            </a:r>
            <a:r>
              <a:rPr lang="en-US" sz="1600" dirty="0"/>
              <a:t> </a:t>
            </a:r>
            <a:r>
              <a:rPr lang="en-US" sz="1600" dirty="0" err="1" smtClean="0"/>
              <a:t>kanssa</a:t>
            </a:r>
            <a:r>
              <a:rPr lang="en-US" sz="1600" dirty="0" smtClean="0"/>
              <a:t> </a:t>
            </a:r>
            <a:r>
              <a:rPr lang="en-US" sz="1600" dirty="0"/>
              <a:t>ja </a:t>
            </a:r>
            <a:r>
              <a:rPr lang="en-US" sz="1600" dirty="0" err="1"/>
              <a:t>edistää</a:t>
            </a:r>
            <a:r>
              <a:rPr lang="en-US" sz="1600" dirty="0"/>
              <a:t> </a:t>
            </a:r>
            <a:r>
              <a:rPr lang="en-US" sz="1600" dirty="0" err="1" smtClean="0"/>
              <a:t>aktiivista</a:t>
            </a:r>
            <a:r>
              <a:rPr lang="en-US" sz="1600" dirty="0" smtClean="0"/>
              <a:t> </a:t>
            </a:r>
            <a:r>
              <a:rPr lang="en-US" sz="1600" dirty="0" err="1" smtClean="0"/>
              <a:t>opiskeluympäristöä</a:t>
            </a:r>
            <a:endParaRPr lang="en-US" sz="1600" dirty="0"/>
          </a:p>
          <a:p>
            <a:pPr marL="0" marR="0" lvl="0" indent="0" algn="l" rtl="0">
              <a:lnSpc>
                <a:spcPct val="80000"/>
              </a:lnSpc>
              <a:spcBef>
                <a:spcPts val="388"/>
              </a:spcBef>
              <a:spcAft>
                <a:spcPts val="0"/>
              </a:spcAft>
              <a:buClr>
                <a:schemeClr val="lt1"/>
              </a:buClr>
              <a:buFont typeface="Noto Symbol"/>
              <a:buNone/>
            </a:pPr>
            <a:endParaRPr sz="1942" b="0" i="0" u="none" strike="noStrike" cap="none" baseline="0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800089" y="330075"/>
            <a:ext cx="7543800" cy="914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600" u="sng"/>
              <a:t>Tausta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449758" y="1598657"/>
            <a:ext cx="8347000" cy="485748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18288" marR="0" lvl="0" indent="-5588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Noto Symbol"/>
              <a:buNone/>
            </a:pPr>
            <a:endParaRPr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SzPct val="80000"/>
            </a:pPr>
            <a:r>
              <a:rPr lang="en-US" sz="1800" dirty="0"/>
              <a:t>Pilottilukuvuoden 2014-2015 </a:t>
            </a:r>
            <a:r>
              <a:rPr lang="en-US" sz="1800" dirty="0" err="1"/>
              <a:t>aikana</a:t>
            </a:r>
            <a:r>
              <a:rPr lang="en-US" sz="1800" dirty="0"/>
              <a:t> </a:t>
            </a:r>
            <a:r>
              <a:rPr lang="en-US" sz="1800" dirty="0" err="1"/>
              <a:t>saavutettiin</a:t>
            </a:r>
            <a:r>
              <a:rPr lang="en-US" sz="1800" dirty="0"/>
              <a:t> </a:t>
            </a:r>
            <a:r>
              <a:rPr lang="en-US" sz="1800" dirty="0" err="1"/>
              <a:t>vakaa</a:t>
            </a:r>
            <a:r>
              <a:rPr lang="en-US" sz="1800" dirty="0"/>
              <a:t> </a:t>
            </a:r>
            <a:r>
              <a:rPr lang="en-US" sz="1800" dirty="0" err="1"/>
              <a:t>pohja</a:t>
            </a:r>
            <a:r>
              <a:rPr lang="en-US" sz="1800" dirty="0"/>
              <a:t> </a:t>
            </a:r>
            <a:r>
              <a:rPr lang="en-US" sz="1800" dirty="0" err="1"/>
              <a:t>jatkuvuuden</a:t>
            </a:r>
            <a:r>
              <a:rPr lang="en-US" sz="1800" dirty="0"/>
              <a:t> </a:t>
            </a:r>
            <a:r>
              <a:rPr lang="en-US" sz="1800" dirty="0" smtClean="0"/>
              <a:t>varmistamiseksi</a:t>
            </a:r>
          </a:p>
          <a:p>
            <a:pPr marL="144000" lvl="1" indent="-457200">
              <a:spcBef>
                <a:spcPts val="0"/>
              </a:spcBef>
              <a:spcAft>
                <a:spcPts val="600"/>
              </a:spcAft>
              <a:buSzPct val="80000"/>
            </a:pPr>
            <a:r>
              <a:rPr lang="en-US" sz="1800" dirty="0" smtClean="0"/>
              <a:t>Uusia </a:t>
            </a:r>
            <a:r>
              <a:rPr lang="en-US" sz="1800" dirty="0" err="1"/>
              <a:t>projekteja</a:t>
            </a:r>
            <a:r>
              <a:rPr lang="en-US" sz="1800" dirty="0"/>
              <a:t> </a:t>
            </a:r>
            <a:r>
              <a:rPr lang="en-US" sz="1800" dirty="0" err="1"/>
              <a:t>suunnitellaan</a:t>
            </a:r>
            <a:r>
              <a:rPr lang="en-US" sz="1800" dirty="0"/>
              <a:t> </a:t>
            </a:r>
            <a:r>
              <a:rPr lang="en-US" sz="1800" dirty="0" err="1" smtClean="0"/>
              <a:t>jatkuvasti</a:t>
            </a:r>
            <a:endParaRPr sz="1800" dirty="0"/>
          </a:p>
          <a:p>
            <a:pPr marL="144000" lvl="0" indent="-457200" rtl="0">
              <a:spcBef>
                <a:spcPts val="0"/>
              </a:spcBef>
              <a:spcAft>
                <a:spcPts val="600"/>
              </a:spcAft>
              <a:buSzPct val="60000"/>
              <a:buFont typeface="Times New Roman"/>
            </a:pPr>
            <a:r>
              <a:rPr lang="en-US" sz="1800" dirty="0"/>
              <a:t>Paradigma </a:t>
            </a:r>
            <a:r>
              <a:rPr lang="en-US" sz="1800" dirty="0" err="1"/>
              <a:t>organisoi</a:t>
            </a:r>
            <a:r>
              <a:rPr lang="en-US" sz="1800" dirty="0"/>
              <a:t> </a:t>
            </a:r>
            <a:r>
              <a:rPr lang="en-US" sz="1800" dirty="0" err="1"/>
              <a:t>oman</a:t>
            </a:r>
            <a:r>
              <a:rPr lang="en-US" sz="1800" dirty="0"/>
              <a:t> </a:t>
            </a:r>
            <a:r>
              <a:rPr lang="en-US" sz="1800" dirty="0" err="1" smtClean="0"/>
              <a:t>toimintansa</a:t>
            </a:r>
            <a:endParaRPr lang="en-US" sz="1800" dirty="0"/>
          </a:p>
          <a:p>
            <a:pPr marL="144000" lvl="0" indent="-457200" rtl="0">
              <a:spcBef>
                <a:spcPts val="0"/>
              </a:spcBef>
              <a:spcAft>
                <a:spcPts val="600"/>
              </a:spcAft>
              <a:buSzPct val="60000"/>
              <a:buFont typeface="Times New Roman"/>
            </a:pPr>
            <a:r>
              <a:rPr lang="en-US" sz="1800" dirty="0" err="1" smtClean="0"/>
              <a:t>Osa</a:t>
            </a:r>
            <a:r>
              <a:rPr lang="en-US" sz="1800" dirty="0" smtClean="0"/>
              <a:t> </a:t>
            </a:r>
            <a:r>
              <a:rPr lang="en-US" sz="1800" dirty="0" err="1" smtClean="0"/>
              <a:t>tiedekunnan</a:t>
            </a:r>
            <a:r>
              <a:rPr lang="en-US" sz="1800" dirty="0" smtClean="0"/>
              <a:t> </a:t>
            </a:r>
            <a:r>
              <a:rPr lang="en-US" sz="1800" dirty="0" err="1" smtClean="0"/>
              <a:t>työyhteisöä</a:t>
            </a:r>
            <a:endParaRPr lang="en-US" sz="1800" dirty="0" smtClean="0"/>
          </a:p>
          <a:p>
            <a:pPr marL="144000" lvl="0" indent="-457200" rtl="0">
              <a:spcBef>
                <a:spcPts val="0"/>
              </a:spcBef>
              <a:spcAft>
                <a:spcPts val="600"/>
              </a:spcAft>
              <a:buSzPct val="60000"/>
              <a:buFont typeface="Times New Roman"/>
            </a:pPr>
            <a:r>
              <a:rPr lang="en-US" sz="1800" dirty="0" err="1" smtClean="0"/>
              <a:t>Työryhmän</a:t>
            </a:r>
            <a:r>
              <a:rPr lang="en-US" sz="1800" dirty="0" smtClean="0"/>
              <a:t> </a:t>
            </a:r>
            <a:r>
              <a:rPr lang="en-US" sz="1800" dirty="0" err="1" smtClean="0"/>
              <a:t>vastuuhenkilö</a:t>
            </a:r>
            <a:r>
              <a:rPr lang="en-US" sz="1800" dirty="0" smtClean="0"/>
              <a:t> ja </a:t>
            </a:r>
            <a:r>
              <a:rPr lang="en-US" sz="1800" dirty="0" err="1" smtClean="0"/>
              <a:t>tusina</a:t>
            </a:r>
            <a:r>
              <a:rPr lang="en-US" sz="1800" dirty="0" smtClean="0"/>
              <a:t> </a:t>
            </a:r>
            <a:r>
              <a:rPr lang="en-US" sz="1800" dirty="0" err="1" smtClean="0"/>
              <a:t>työryhmän</a:t>
            </a:r>
            <a:r>
              <a:rPr lang="en-US" sz="1800" dirty="0" smtClean="0"/>
              <a:t> </a:t>
            </a:r>
            <a:r>
              <a:rPr lang="en-US" sz="1800" dirty="0" err="1" smtClean="0"/>
              <a:t>jäseniä</a:t>
            </a:r>
            <a:endParaRPr lang="en-US" sz="1800" dirty="0" smtClean="0"/>
          </a:p>
          <a:p>
            <a:pPr marL="144000" indent="-457200">
              <a:spcBef>
                <a:spcPts val="0"/>
              </a:spcBef>
              <a:spcAft>
                <a:spcPts val="600"/>
              </a:spcAft>
              <a:buSzPct val="60000"/>
              <a:buFont typeface="Times New Roman"/>
            </a:pPr>
            <a:r>
              <a:rPr lang="en-US" sz="1800" dirty="0" err="1" smtClean="0"/>
              <a:t>Työskentely</a:t>
            </a:r>
            <a:r>
              <a:rPr lang="en-US" sz="1800" dirty="0" smtClean="0"/>
              <a:t> </a:t>
            </a:r>
            <a:r>
              <a:rPr lang="en-US" sz="1800" dirty="0" err="1" smtClean="0"/>
              <a:t>vastuuprofessorin</a:t>
            </a:r>
            <a:r>
              <a:rPr lang="en-US" sz="1800" dirty="0" smtClean="0"/>
              <a:t> </a:t>
            </a:r>
            <a:r>
              <a:rPr lang="en-US" sz="1800" dirty="0" err="1" smtClean="0"/>
              <a:t>alaisuudessa</a:t>
            </a:r>
            <a:r>
              <a:rPr lang="en-US" sz="1800" dirty="0" smtClean="0"/>
              <a:t> (</a:t>
            </a:r>
            <a:r>
              <a:rPr lang="en-US" sz="1800" dirty="0" err="1" smtClean="0"/>
              <a:t>dekaani</a:t>
            </a:r>
            <a:r>
              <a:rPr lang="en-US" sz="1800" dirty="0" smtClean="0"/>
              <a:t>/</a:t>
            </a:r>
            <a:r>
              <a:rPr lang="en-US" sz="1800" dirty="0" err="1" smtClean="0"/>
              <a:t>varadekaani</a:t>
            </a:r>
            <a:r>
              <a:rPr lang="en-US" sz="1800" dirty="0" smtClean="0"/>
              <a:t>)</a:t>
            </a:r>
            <a:endParaRPr sz="1800" dirty="0"/>
          </a:p>
          <a:p>
            <a:pPr marL="468000" lvl="0" indent="-457200" rtl="0">
              <a:spcBef>
                <a:spcPts val="0"/>
              </a:spcBef>
              <a:spcAft>
                <a:spcPts val="600"/>
              </a:spcAft>
              <a:buSzPct val="60000"/>
              <a:buFont typeface="Times New Roman"/>
            </a:pPr>
            <a:r>
              <a:rPr lang="en-US" sz="1800" dirty="0" err="1"/>
              <a:t>Tukee</a:t>
            </a:r>
            <a:r>
              <a:rPr lang="en-US" sz="1800" dirty="0"/>
              <a:t> </a:t>
            </a:r>
            <a:r>
              <a:rPr lang="en-US" sz="1800" dirty="0" err="1"/>
              <a:t>tiedekunnan</a:t>
            </a:r>
            <a:r>
              <a:rPr lang="en-US" sz="1800" dirty="0"/>
              <a:t> </a:t>
            </a:r>
            <a:r>
              <a:rPr lang="en-US" sz="1800" dirty="0" err="1" smtClean="0"/>
              <a:t>opetus</a:t>
            </a:r>
            <a:r>
              <a:rPr lang="en-US" sz="1800" dirty="0" smtClean="0"/>
              <a:t>- ja </a:t>
            </a:r>
            <a:r>
              <a:rPr lang="en-US" sz="1800" dirty="0" err="1" smtClean="0"/>
              <a:t>tutkimushenkilökuntaa</a:t>
            </a:r>
            <a:r>
              <a:rPr lang="en-US" sz="1800" dirty="0" smtClean="0"/>
              <a:t> </a:t>
            </a:r>
            <a:r>
              <a:rPr lang="en-US" sz="1800" dirty="0" err="1"/>
              <a:t>suorittamalla</a:t>
            </a:r>
            <a:r>
              <a:rPr lang="en-US" sz="1800" dirty="0"/>
              <a:t> </a:t>
            </a:r>
            <a:r>
              <a:rPr lang="en-US" sz="1800" dirty="0" err="1"/>
              <a:t>opetukseen</a:t>
            </a:r>
            <a:r>
              <a:rPr lang="en-US" sz="1800" dirty="0"/>
              <a:t> ja tutkimukseen </a:t>
            </a:r>
            <a:r>
              <a:rPr lang="en-US" sz="1800" dirty="0" err="1"/>
              <a:t>liittyviä</a:t>
            </a:r>
            <a:r>
              <a:rPr lang="en-US" sz="1800" dirty="0"/>
              <a:t> </a:t>
            </a:r>
            <a:r>
              <a:rPr lang="en-US" sz="1800" dirty="0" err="1"/>
              <a:t>tehtäviä</a:t>
            </a:r>
            <a:r>
              <a:rPr lang="en-US" sz="1800" dirty="0"/>
              <a:t> (TKI-</a:t>
            </a:r>
            <a:r>
              <a:rPr lang="en-US" sz="1800" dirty="0" err="1"/>
              <a:t>tukipalvelut</a:t>
            </a:r>
            <a:r>
              <a:rPr lang="en-US" sz="1800" dirty="0" smtClean="0"/>
              <a:t>)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xfrm>
            <a:off x="777239" y="267831"/>
            <a:ext cx="75438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3600" u="sng"/>
              <a:t>Toiminta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800100" y="1756175"/>
            <a:ext cx="7543800" cy="3657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endParaRPr b="1" dirty="0" smtClean="0"/>
          </a:p>
          <a:p>
            <a:pPr marL="0" lvl="0" indent="-457200" rtl="0">
              <a:lnSpc>
                <a:spcPct val="150000"/>
              </a:lnSpc>
              <a:spcBef>
                <a:spcPts val="0"/>
              </a:spcBef>
              <a:buAutoNum type="arabicParenR"/>
            </a:pPr>
            <a:r>
              <a:rPr lang="en-US" sz="2000" dirty="0" smtClean="0"/>
              <a:t>Tutkimukseen </a:t>
            </a:r>
            <a:r>
              <a:rPr lang="en-US" sz="2000" dirty="0" err="1" smtClean="0"/>
              <a:t>liittyvät</a:t>
            </a:r>
            <a:r>
              <a:rPr lang="en-US" sz="2000" dirty="0" smtClean="0"/>
              <a:t> </a:t>
            </a:r>
            <a:r>
              <a:rPr lang="en-US" sz="2000" dirty="0" err="1" smtClean="0"/>
              <a:t>tehtävät</a:t>
            </a:r>
            <a:endParaRPr lang="en-US" sz="2000" dirty="0" smtClean="0"/>
          </a:p>
          <a:p>
            <a:pPr marL="731520" lvl="3" indent="-457200">
              <a:lnSpc>
                <a:spcPct val="150000"/>
              </a:lnSpc>
              <a:spcBef>
                <a:spcPts val="0"/>
              </a:spcBef>
            </a:pPr>
            <a:r>
              <a:rPr lang="en-US" sz="1500" dirty="0" err="1" smtClean="0"/>
              <a:t>Hankkeet</a:t>
            </a:r>
            <a:r>
              <a:rPr lang="en-US" sz="1500" dirty="0" smtClean="0"/>
              <a:t>, </a:t>
            </a:r>
            <a:r>
              <a:rPr lang="en-US" sz="1500" dirty="0" err="1" smtClean="0"/>
              <a:t>selvitykset</a:t>
            </a:r>
            <a:r>
              <a:rPr lang="en-US" sz="1500" dirty="0" smtClean="0"/>
              <a:t>, </a:t>
            </a:r>
            <a:r>
              <a:rPr lang="en-US" sz="1500" dirty="0" err="1" smtClean="0"/>
              <a:t>tiedonhaku</a:t>
            </a:r>
            <a:endParaRPr lang="en-US" sz="1500" dirty="0"/>
          </a:p>
          <a:p>
            <a:pPr marL="0" lvl="0" indent="-457200" rtl="0">
              <a:lnSpc>
                <a:spcPct val="150000"/>
              </a:lnSpc>
              <a:spcBef>
                <a:spcPts val="0"/>
              </a:spcBef>
              <a:buAutoNum type="arabicParenR"/>
            </a:pPr>
            <a:r>
              <a:rPr lang="en-US" sz="2000" dirty="0" err="1" smtClean="0"/>
              <a:t>Opetusta</a:t>
            </a:r>
            <a:r>
              <a:rPr lang="en-US" sz="2000" dirty="0" smtClean="0"/>
              <a:t> </a:t>
            </a:r>
            <a:r>
              <a:rPr lang="en-US" sz="2000" dirty="0" err="1"/>
              <a:t>tukevat</a:t>
            </a:r>
            <a:r>
              <a:rPr lang="en-US" sz="2000" dirty="0"/>
              <a:t> </a:t>
            </a:r>
            <a:r>
              <a:rPr lang="en-US" sz="2000" dirty="0" err="1" smtClean="0"/>
              <a:t>tehtävät</a:t>
            </a:r>
            <a:endParaRPr lang="en-US" sz="2000" dirty="0" smtClean="0"/>
          </a:p>
          <a:p>
            <a:pPr marL="731520" lvl="3" indent="-457200">
              <a:lnSpc>
                <a:spcPct val="150000"/>
              </a:lnSpc>
              <a:spcBef>
                <a:spcPts val="0"/>
              </a:spcBef>
            </a:pPr>
            <a:r>
              <a:rPr lang="en-US" sz="1500" dirty="0" err="1" smtClean="0"/>
              <a:t>Suunnittelu</a:t>
            </a:r>
            <a:r>
              <a:rPr lang="en-US" sz="1500" dirty="0"/>
              <a:t> </a:t>
            </a:r>
            <a:r>
              <a:rPr lang="en-US" sz="1500" dirty="0" smtClean="0"/>
              <a:t>ja </a:t>
            </a:r>
            <a:r>
              <a:rPr lang="en-US" sz="1500" dirty="0" err="1" smtClean="0"/>
              <a:t>toteutus</a:t>
            </a:r>
            <a:r>
              <a:rPr lang="en-US" sz="1500" dirty="0" smtClean="0"/>
              <a:t> </a:t>
            </a:r>
            <a:r>
              <a:rPr lang="en-US" sz="1500" dirty="0" err="1" smtClean="0"/>
              <a:t>vastuuopettajan</a:t>
            </a:r>
            <a:r>
              <a:rPr lang="en-US" sz="1500" dirty="0" smtClean="0"/>
              <a:t> </a:t>
            </a:r>
            <a:r>
              <a:rPr lang="en-US" sz="1500" dirty="0" err="1" smtClean="0"/>
              <a:t>kanssa</a:t>
            </a:r>
            <a:endParaRPr lang="en-US" sz="1500" dirty="0"/>
          </a:p>
          <a:p>
            <a:pPr marL="0" lvl="0" indent="-457200" rtl="0">
              <a:lnSpc>
                <a:spcPct val="150000"/>
              </a:lnSpc>
              <a:spcBef>
                <a:spcPts val="0"/>
              </a:spcBef>
              <a:buAutoNum type="arabicParenR"/>
            </a:pPr>
            <a:r>
              <a:rPr lang="en-US" sz="2000" dirty="0" smtClean="0"/>
              <a:t>Projektiluonteisten </a:t>
            </a:r>
            <a:r>
              <a:rPr lang="en-US" sz="2000" dirty="0" err="1" smtClean="0"/>
              <a:t>tehtävien</a:t>
            </a:r>
            <a:r>
              <a:rPr lang="en-US" sz="2000" dirty="0" smtClean="0"/>
              <a:t> </a:t>
            </a:r>
            <a:r>
              <a:rPr lang="en-US" sz="2000" dirty="0" err="1" smtClean="0"/>
              <a:t>organisointi</a:t>
            </a:r>
            <a:r>
              <a:rPr lang="en-US" sz="2000" dirty="0" smtClean="0"/>
              <a:t> </a:t>
            </a:r>
            <a:r>
              <a:rPr lang="en-US" sz="2000" dirty="0"/>
              <a:t>ja </a:t>
            </a:r>
            <a:r>
              <a:rPr lang="en-US" sz="2000" dirty="0" err="1" smtClean="0"/>
              <a:t>toteuttaminen</a:t>
            </a:r>
            <a:endParaRPr lang="en-US" sz="2000" dirty="0" smtClean="0"/>
          </a:p>
          <a:p>
            <a:pPr marL="731520" lvl="3" indent="-457200">
              <a:lnSpc>
                <a:spcPct val="150000"/>
              </a:lnSpc>
              <a:spcBef>
                <a:spcPts val="0"/>
              </a:spcBef>
            </a:pPr>
            <a:r>
              <a:rPr lang="en-US" sz="1500" dirty="0" err="1" smtClean="0"/>
              <a:t>Tiedekunnan</a:t>
            </a:r>
            <a:r>
              <a:rPr lang="en-US" sz="1500" dirty="0" smtClean="0"/>
              <a:t>, </a:t>
            </a:r>
            <a:r>
              <a:rPr lang="en-US" sz="1500" dirty="0" err="1" smtClean="0"/>
              <a:t>yliopiston</a:t>
            </a:r>
            <a:r>
              <a:rPr lang="en-US" sz="1500" dirty="0" smtClean="0"/>
              <a:t> ja </a:t>
            </a:r>
            <a:r>
              <a:rPr lang="en-US" sz="1500" dirty="0" err="1" smtClean="0"/>
              <a:t>yhteistyökumppaneiden</a:t>
            </a:r>
            <a:r>
              <a:rPr lang="en-US" sz="1500" dirty="0" smtClean="0"/>
              <a:t> </a:t>
            </a:r>
            <a:r>
              <a:rPr lang="en-US" sz="1500" dirty="0" err="1" smtClean="0"/>
              <a:t>projektit</a:t>
            </a:r>
            <a:endParaRPr lang="en-US" sz="1500" dirty="0" smtClean="0"/>
          </a:p>
        </p:txBody>
      </p:sp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800089" y="415300"/>
            <a:ext cx="7543800" cy="914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600" u="sng" dirty="0"/>
              <a:t>Tehtävät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777242" y="1547887"/>
            <a:ext cx="7937400" cy="4908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18288" marR="0" lvl="0" indent="-5588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Noto Symbol"/>
              <a:buNone/>
            </a:pPr>
            <a:r>
              <a:rPr lang="en-US" sz="1800" b="1" i="0" u="none" strike="noStrike" cap="none" baseline="0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Esimerkkejä</a:t>
            </a:r>
            <a:r>
              <a:rPr lang="en-US" sz="1800" b="1" i="0" u="none" strike="noStrike" cap="none" baseline="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1" i="0" u="none" strike="noStrike" cap="none" baseline="0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tehdyistä</a:t>
            </a:r>
            <a:r>
              <a:rPr lang="en-US" sz="1800" b="1" i="0" u="none" strike="noStrike" cap="none" baseline="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1" dirty="0" err="1"/>
              <a:t>työtehtävistä</a:t>
            </a:r>
            <a:r>
              <a:rPr lang="en-US" sz="1800" b="1" dirty="0"/>
              <a:t>:</a:t>
            </a:r>
          </a:p>
          <a:p>
            <a:pPr marL="18288" marR="0" lvl="0" indent="-5588" algn="l" rtl="0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Font typeface="Noto Symbol"/>
              <a:buNone/>
            </a:pPr>
            <a:endParaRPr sz="1800" b="1" i="0" u="none" strike="noStrike" cap="none" baseline="0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74320" marR="0" lvl="0" indent="-295910" algn="l" rtl="0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oto Symbol"/>
              <a:buChar char="❧"/>
            </a:pPr>
            <a:r>
              <a:rPr lang="en-US" sz="1800" i="1" u="none" strike="noStrike" cap="none" baseline="0" dirty="0" err="1">
                <a:solidFill>
                  <a:schemeClr val="lt1"/>
                </a:solidFill>
                <a:sym typeface="Times New Roman"/>
              </a:rPr>
              <a:t>Englannin</a:t>
            </a:r>
            <a:r>
              <a:rPr lang="en-US" sz="1800" i="1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800" i="1" u="none" strike="noStrike" cap="none" baseline="0" dirty="0" err="1">
                <a:solidFill>
                  <a:schemeClr val="lt1"/>
                </a:solidFill>
                <a:sym typeface="Times New Roman"/>
              </a:rPr>
              <a:t>oikeuden</a:t>
            </a:r>
            <a:r>
              <a:rPr lang="en-US" sz="1800" i="1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800" i="1" u="none" strike="noStrike" cap="none" baseline="0" dirty="0" err="1" smtClean="0">
                <a:solidFill>
                  <a:schemeClr val="lt1"/>
                </a:solidFill>
                <a:sym typeface="Times New Roman"/>
              </a:rPr>
              <a:t>sopimusoikeus</a:t>
            </a:r>
            <a:endParaRPr lang="en-US" sz="1800" i="1" u="none" strike="noStrike" cap="none" baseline="0" dirty="0" smtClean="0">
              <a:solidFill>
                <a:schemeClr val="lt1"/>
              </a:solidFill>
              <a:sym typeface="Times New Roman"/>
            </a:endParaRPr>
          </a:p>
          <a:p>
            <a:pPr marL="274320" marR="0" lvl="0" indent="-295910" algn="l" rtl="0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oto Symbol"/>
              <a:buChar char="❧"/>
            </a:pPr>
            <a:r>
              <a:rPr lang="en-US" sz="1800" i="1" u="none" strike="noStrike" cap="none" baseline="0" dirty="0" err="1" smtClean="0">
                <a:solidFill>
                  <a:schemeClr val="lt1"/>
                </a:solidFill>
                <a:sym typeface="Times New Roman"/>
              </a:rPr>
              <a:t>Varallisuusoikeuden</a:t>
            </a:r>
            <a:r>
              <a:rPr lang="en-US" sz="1800" i="1" u="none" strike="noStrike" cap="none" baseline="0" dirty="0" smtClean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800" i="1" u="none" strike="noStrike" cap="none" baseline="0" dirty="0" err="1">
                <a:solidFill>
                  <a:schemeClr val="lt1"/>
                </a:solidFill>
                <a:sym typeface="Times New Roman"/>
              </a:rPr>
              <a:t>poolin</a:t>
            </a:r>
            <a:r>
              <a:rPr lang="en-US" sz="1800" i="1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800" i="1" u="none" strike="noStrike" cap="none" baseline="0" dirty="0" err="1">
                <a:solidFill>
                  <a:schemeClr val="lt1"/>
                </a:solidFill>
                <a:sym typeface="Times New Roman"/>
              </a:rPr>
              <a:t>ryhmätyöviikon</a:t>
            </a:r>
            <a:r>
              <a:rPr lang="en-US" sz="1800" i="1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800" i="1" u="none" strike="noStrike" cap="none" baseline="0" dirty="0" err="1" smtClean="0">
                <a:solidFill>
                  <a:schemeClr val="lt1"/>
                </a:solidFill>
                <a:sym typeface="Times New Roman"/>
              </a:rPr>
              <a:t>ohjaaminen</a:t>
            </a:r>
            <a:r>
              <a:rPr lang="en-US" sz="1800" i="1" u="none" strike="noStrike" cap="none" baseline="0" dirty="0" smtClean="0">
                <a:solidFill>
                  <a:schemeClr val="lt1"/>
                </a:solidFill>
                <a:sym typeface="Times New Roman"/>
              </a:rPr>
              <a:t> + </a:t>
            </a:r>
            <a:r>
              <a:rPr lang="en-US" sz="1800" i="1" u="none" strike="noStrike" cap="none" baseline="0" dirty="0" err="1" smtClean="0">
                <a:solidFill>
                  <a:schemeClr val="lt1"/>
                </a:solidFill>
                <a:sym typeface="Times New Roman"/>
              </a:rPr>
              <a:t>oikeustapausopetus</a:t>
            </a:r>
            <a:endParaRPr lang="en-US" sz="1800" i="1" u="none" strike="noStrike" cap="none" baseline="0" dirty="0">
              <a:solidFill>
                <a:schemeClr val="lt1"/>
              </a:solidFill>
              <a:sym typeface="Times New Roman"/>
            </a:endParaRPr>
          </a:p>
          <a:p>
            <a:pPr marL="274320" marR="0" lvl="0" indent="-295910" algn="l" rtl="0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oto Symbol"/>
              <a:buChar char="❧"/>
            </a:pPr>
            <a:r>
              <a:rPr lang="en-US" sz="1800" i="1" u="none" strike="noStrike" cap="none" baseline="0" dirty="0" err="1">
                <a:solidFill>
                  <a:schemeClr val="lt1"/>
                </a:solidFill>
                <a:sym typeface="Times New Roman"/>
              </a:rPr>
              <a:t>EU:n</a:t>
            </a:r>
            <a:r>
              <a:rPr lang="en-US" sz="1800" i="1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800" i="1" u="none" strike="noStrike" cap="none" baseline="0" dirty="0" smtClean="0">
                <a:solidFill>
                  <a:schemeClr val="lt1"/>
                </a:solidFill>
                <a:sym typeface="Times New Roman"/>
              </a:rPr>
              <a:t>AIRBEAM</a:t>
            </a:r>
            <a:r>
              <a:rPr lang="en-US" sz="1800" i="1" dirty="0" smtClean="0"/>
              <a:t>-</a:t>
            </a:r>
            <a:r>
              <a:rPr lang="en-US" sz="1800" i="1" dirty="0" err="1" smtClean="0"/>
              <a:t>hanke</a:t>
            </a:r>
            <a:endParaRPr lang="en-US" sz="1800" i="1" u="none" strike="noStrike" cap="none" baseline="0" dirty="0">
              <a:solidFill>
                <a:schemeClr val="lt1"/>
              </a:solidFill>
              <a:sym typeface="Times New Roman"/>
            </a:endParaRPr>
          </a:p>
          <a:p>
            <a:pPr marL="274320" marR="0" lvl="0" indent="-295910" algn="l" rtl="0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oto Symbol"/>
              <a:buChar char="❧"/>
            </a:pPr>
            <a:r>
              <a:rPr lang="en-US" sz="1800" i="1" u="none" strike="noStrike" cap="none" baseline="0" dirty="0" err="1">
                <a:solidFill>
                  <a:schemeClr val="lt1"/>
                </a:solidFill>
                <a:sym typeface="Times New Roman"/>
              </a:rPr>
              <a:t>Ympäristöoikeudellinen</a:t>
            </a:r>
            <a:r>
              <a:rPr lang="en-US" sz="1800" i="1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800" i="1" u="none" strike="noStrike" cap="none" baseline="0" dirty="0" err="1">
                <a:solidFill>
                  <a:schemeClr val="lt1"/>
                </a:solidFill>
                <a:sym typeface="Times New Roman"/>
              </a:rPr>
              <a:t>hanke</a:t>
            </a:r>
            <a:endParaRPr lang="en-US" sz="1800" i="1" u="none" strike="noStrike" cap="none" baseline="0" dirty="0">
              <a:solidFill>
                <a:schemeClr val="lt1"/>
              </a:solidFill>
              <a:sym typeface="Times New Roman"/>
            </a:endParaRPr>
          </a:p>
          <a:p>
            <a:pPr marL="274320" marR="0" lvl="0" indent="-295910" algn="l" rtl="0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oto Symbol"/>
              <a:buChar char="❧"/>
            </a:pPr>
            <a:r>
              <a:rPr lang="en-US" sz="1800" i="1" dirty="0" err="1" smtClean="0"/>
              <a:t>A</a:t>
            </a:r>
            <a:r>
              <a:rPr lang="en-US" sz="1800" i="1" u="none" strike="noStrike" cap="none" baseline="0" dirty="0" err="1" smtClean="0">
                <a:solidFill>
                  <a:schemeClr val="lt1"/>
                </a:solidFill>
                <a:sym typeface="Times New Roman"/>
              </a:rPr>
              <a:t>rtikkeleiden</a:t>
            </a:r>
            <a:r>
              <a:rPr lang="en-US" sz="1800" i="1" u="none" strike="noStrike" cap="none" baseline="0" dirty="0" smtClean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800" i="1" u="none" strike="noStrike" cap="none" baseline="0" dirty="0" err="1" smtClean="0">
                <a:solidFill>
                  <a:schemeClr val="lt1"/>
                </a:solidFill>
                <a:sym typeface="Times New Roman"/>
              </a:rPr>
              <a:t>käännökset</a:t>
            </a:r>
            <a:endParaRPr lang="en-US" sz="1800" i="1" u="none" strike="noStrike" cap="none" baseline="0" dirty="0">
              <a:solidFill>
                <a:schemeClr val="lt1"/>
              </a:solidFill>
              <a:sym typeface="Times New Roman"/>
            </a:endParaRPr>
          </a:p>
          <a:p>
            <a:pPr marL="274320" marR="0" lvl="0" indent="-295910" algn="l" rtl="0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oto Symbol"/>
              <a:buChar char="❧"/>
            </a:pPr>
            <a:r>
              <a:rPr lang="en-US" sz="1800" i="1" u="none" strike="noStrike" cap="none" baseline="0" dirty="0" err="1" smtClean="0">
                <a:solidFill>
                  <a:schemeClr val="lt1"/>
                </a:solidFill>
                <a:sym typeface="Times New Roman"/>
              </a:rPr>
              <a:t>Kaamosluentojen</a:t>
            </a:r>
            <a:r>
              <a:rPr lang="en-US" sz="1800" i="1" u="none" strike="noStrike" cap="none" dirty="0" smtClean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800" i="1" u="none" strike="noStrike" cap="none" dirty="0" err="1" smtClean="0">
                <a:solidFill>
                  <a:schemeClr val="lt1"/>
                </a:solidFill>
                <a:sym typeface="Times New Roman"/>
              </a:rPr>
              <a:t>oikeustapausopetus</a:t>
            </a:r>
            <a:endParaRPr lang="en-US" sz="1800" i="1" u="none" strike="noStrike" cap="none" baseline="0" dirty="0">
              <a:solidFill>
                <a:schemeClr val="lt1"/>
              </a:solidFill>
              <a:sym typeface="Times New Roman"/>
            </a:endParaRPr>
          </a:p>
          <a:p>
            <a:pPr marL="274320" marR="0" lvl="0" indent="-295910" algn="l" rtl="0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oto Symbol"/>
              <a:buChar char="❧"/>
            </a:pPr>
            <a:r>
              <a:rPr lang="en-US" sz="1800" i="1" u="none" strike="noStrike" cap="none" baseline="0" dirty="0" err="1">
                <a:solidFill>
                  <a:schemeClr val="lt1"/>
                </a:solidFill>
                <a:sym typeface="Times New Roman"/>
              </a:rPr>
              <a:t>Lähdeviitteiden</a:t>
            </a:r>
            <a:r>
              <a:rPr lang="en-US" sz="1800" i="1" u="none" strike="noStrike" cap="none" baseline="0" dirty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800" i="1" dirty="0" err="1" smtClean="0"/>
              <a:t>tarkistaminen</a:t>
            </a:r>
            <a:r>
              <a:rPr lang="en-US" sz="1800" i="1" dirty="0" smtClean="0"/>
              <a:t> + </a:t>
            </a:r>
            <a:r>
              <a:rPr lang="en-US" sz="1800" i="1" dirty="0" err="1" smtClean="0"/>
              <a:t>muotokorjaus</a:t>
            </a:r>
            <a:endParaRPr lang="en-US" sz="1800" i="1" dirty="0"/>
          </a:p>
          <a:p>
            <a:pPr marL="274320" marR="0" lvl="0" indent="-295910" algn="l" rtl="0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oto Symbol"/>
              <a:buChar char="❧"/>
            </a:pPr>
            <a:r>
              <a:rPr lang="en-US" sz="1800" i="1" u="none" strike="noStrike" cap="none" baseline="0" dirty="0" err="1" smtClean="0">
                <a:solidFill>
                  <a:schemeClr val="lt1"/>
                </a:solidFill>
                <a:sym typeface="Times New Roman"/>
              </a:rPr>
              <a:t>Työoikeudelliset</a:t>
            </a:r>
            <a:r>
              <a:rPr lang="en-US" sz="1800" i="1" u="none" strike="noStrike" cap="none" baseline="0" dirty="0" smtClean="0">
                <a:solidFill>
                  <a:schemeClr val="lt1"/>
                </a:solidFill>
                <a:sym typeface="Times New Roman"/>
              </a:rPr>
              <a:t> </a:t>
            </a:r>
            <a:r>
              <a:rPr lang="en-US" sz="1800" i="1" u="none" strike="noStrike" cap="none" baseline="0" dirty="0" err="1" smtClean="0">
                <a:solidFill>
                  <a:schemeClr val="lt1"/>
                </a:solidFill>
                <a:sym typeface="Times New Roman"/>
              </a:rPr>
              <a:t>selvitykset</a:t>
            </a:r>
            <a:endParaRPr lang="en-US" sz="1800" i="1" u="none" strike="noStrike" cap="none" baseline="0" dirty="0" smtClean="0">
              <a:solidFill>
                <a:schemeClr val="lt1"/>
              </a:solidFill>
              <a:sym typeface="Times New Roman"/>
            </a:endParaRPr>
          </a:p>
          <a:p>
            <a:pPr marL="274320" marR="0" lvl="0" indent="-295910" algn="l" rtl="0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oto Symbol"/>
              <a:buChar char="❧"/>
            </a:pPr>
            <a:r>
              <a:rPr lang="en-US" sz="1800" i="1" u="none" strike="noStrike" cap="none" baseline="0" dirty="0" smtClean="0">
                <a:solidFill>
                  <a:schemeClr val="lt1"/>
                </a:solidFill>
                <a:sym typeface="Times New Roman"/>
              </a:rPr>
              <a:t>Big </a:t>
            </a:r>
            <a:r>
              <a:rPr lang="en-US" sz="1800" i="1" u="none" strike="noStrike" cap="none" baseline="0" dirty="0">
                <a:solidFill>
                  <a:schemeClr val="lt1"/>
                </a:solidFill>
                <a:sym typeface="Times New Roman"/>
              </a:rPr>
              <a:t>Data </a:t>
            </a:r>
            <a:r>
              <a:rPr lang="en-US" sz="1800" i="1" u="none" strike="noStrike" cap="none" baseline="0" dirty="0" smtClean="0">
                <a:solidFill>
                  <a:schemeClr val="lt1"/>
                </a:solidFill>
                <a:sym typeface="Times New Roman"/>
              </a:rPr>
              <a:t>–</a:t>
            </a:r>
            <a:r>
              <a:rPr lang="en-US" sz="1800" i="1" u="none" strike="noStrike" cap="none" baseline="0" dirty="0" err="1" smtClean="0">
                <a:solidFill>
                  <a:schemeClr val="lt1"/>
                </a:solidFill>
                <a:sym typeface="Times New Roman"/>
              </a:rPr>
              <a:t>muistio</a:t>
            </a:r>
            <a:endParaRPr lang="en-US" sz="1800" i="1" u="none" strike="noStrike" cap="none" baseline="0" dirty="0" smtClean="0">
              <a:solidFill>
                <a:schemeClr val="lt1"/>
              </a:solidFill>
              <a:sym typeface="Times New Roman"/>
            </a:endParaRPr>
          </a:p>
          <a:p>
            <a:pPr marL="274320" marR="0" lvl="0" indent="-295910" algn="l" rtl="0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oto Symbol"/>
              <a:buChar char="❧"/>
            </a:pPr>
            <a:r>
              <a:rPr lang="en-US" sz="1800" i="1" dirty="0" err="1" smtClean="0"/>
              <a:t>Verkkokurssien</a:t>
            </a:r>
            <a:r>
              <a:rPr lang="en-US" sz="1800" i="1" dirty="0" smtClean="0"/>
              <a:t> </a:t>
            </a:r>
            <a:r>
              <a:rPr lang="en-US" sz="1800" i="1" dirty="0" err="1"/>
              <a:t>tuutorointi</a:t>
            </a:r>
            <a:endParaRPr lang="en-US" sz="1800" i="1" dirty="0"/>
          </a:p>
          <a:p>
            <a:pPr marL="274320" marR="0" lvl="0" indent="-295910" algn="l" rtl="0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oto Symbol"/>
              <a:buChar char="❧"/>
            </a:pPr>
            <a:r>
              <a:rPr lang="en-US" sz="1800" i="1" dirty="0" err="1"/>
              <a:t>Kurssien</a:t>
            </a:r>
            <a:r>
              <a:rPr lang="en-US" sz="1800" i="1" dirty="0"/>
              <a:t> </a:t>
            </a:r>
            <a:r>
              <a:rPr lang="en-US" sz="1800" i="1" dirty="0" err="1"/>
              <a:t>järjestäminen</a:t>
            </a:r>
            <a:r>
              <a:rPr lang="en-US" sz="1800" i="1" dirty="0"/>
              <a:t>; </a:t>
            </a:r>
            <a:r>
              <a:rPr lang="en-US" sz="1800" i="1" dirty="0" err="1"/>
              <a:t>suunnittelu</a:t>
            </a:r>
            <a:r>
              <a:rPr lang="en-US" sz="1800" i="1" dirty="0"/>
              <a:t> ja </a:t>
            </a:r>
            <a:r>
              <a:rPr lang="en-US" sz="1800" i="1" dirty="0" err="1"/>
              <a:t>toteutus</a:t>
            </a:r>
            <a:endParaRPr lang="en-US" sz="1800" i="1" dirty="0"/>
          </a:p>
          <a:p>
            <a:pPr marL="274320" marR="0" lvl="0" indent="-295910" algn="l" rtl="0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oto Symbol"/>
              <a:buChar char="❧"/>
            </a:pPr>
            <a:r>
              <a:rPr lang="en-US" sz="1800" i="1" dirty="0" err="1"/>
              <a:t>Oikeudellisen</a:t>
            </a:r>
            <a:r>
              <a:rPr lang="en-US" sz="1800" i="1" dirty="0"/>
              <a:t> </a:t>
            </a:r>
            <a:r>
              <a:rPr lang="en-US" sz="1800" i="1" dirty="0" err="1"/>
              <a:t>aineiston</a:t>
            </a:r>
            <a:r>
              <a:rPr lang="en-US" sz="1800" i="1" dirty="0"/>
              <a:t> </a:t>
            </a:r>
            <a:r>
              <a:rPr lang="en-US" sz="1800" i="1" dirty="0" err="1" smtClean="0"/>
              <a:t>haku</a:t>
            </a:r>
            <a:r>
              <a:rPr lang="en-US" sz="1800" i="1" dirty="0" smtClean="0"/>
              <a:t> </a:t>
            </a:r>
            <a:r>
              <a:rPr lang="en-US" sz="1800" i="1" dirty="0"/>
              <a:t>ja </a:t>
            </a:r>
            <a:r>
              <a:rPr lang="en-US" sz="1800" i="1" dirty="0" err="1"/>
              <a:t>prosessointi</a:t>
            </a:r>
            <a:endParaRPr lang="en-US" sz="1800" i="1" dirty="0"/>
          </a:p>
        </p:txBody>
      </p:sp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777239" y="272828"/>
            <a:ext cx="75438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3600" b="0" i="0" u="sng" strike="noStrike" cap="none" baseline="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Tehtävät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777239" y="1547887"/>
            <a:ext cx="7937403" cy="4908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600"/>
              </a:spcAft>
              <a:buSzPct val="60000"/>
              <a:buNone/>
            </a:pPr>
            <a:r>
              <a:rPr lang="en-US" sz="1800" b="1" dirty="0" smtClean="0"/>
              <a:t>Tiedekuntaa ja </a:t>
            </a:r>
            <a:r>
              <a:rPr lang="en-US" sz="1800" b="1" dirty="0" err="1" smtClean="0"/>
              <a:t>opiskelijoita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palveleva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kokonaisuus</a:t>
            </a:r>
            <a:endParaRPr lang="en-US" sz="1800" b="1" dirty="0" smtClean="0"/>
          </a:p>
          <a:p>
            <a:pPr marL="165600" indent="-228600">
              <a:spcBef>
                <a:spcPts val="0"/>
              </a:spcBef>
              <a:spcAft>
                <a:spcPts val="600"/>
              </a:spcAft>
              <a:buSzPct val="60000"/>
              <a:buFont typeface="Times New Roman"/>
              <a:buChar char="❧"/>
            </a:pPr>
            <a:r>
              <a:rPr lang="en-US" sz="1600" dirty="0" err="1" smtClean="0"/>
              <a:t>Opiskelijoille</a:t>
            </a:r>
            <a:r>
              <a:rPr lang="en-US" sz="1600" dirty="0" smtClean="0"/>
              <a:t> </a:t>
            </a:r>
            <a:r>
              <a:rPr lang="en-US" sz="1600" dirty="0" err="1" smtClean="0"/>
              <a:t>oman</a:t>
            </a:r>
            <a:r>
              <a:rPr lang="en-US" sz="1600" dirty="0" smtClean="0"/>
              <a:t> </a:t>
            </a:r>
            <a:r>
              <a:rPr lang="en-US" sz="1600" dirty="0" err="1"/>
              <a:t>alan</a:t>
            </a:r>
            <a:r>
              <a:rPr lang="en-US" sz="1600" dirty="0"/>
              <a:t> </a:t>
            </a:r>
            <a:r>
              <a:rPr lang="en-US" sz="1600" dirty="0" err="1" smtClean="0"/>
              <a:t>työkokemusta</a:t>
            </a:r>
            <a:endParaRPr lang="en-US" sz="1600" dirty="0"/>
          </a:p>
          <a:p>
            <a:pPr marL="531360" lvl="1" indent="-228600">
              <a:spcBef>
                <a:spcPts val="0"/>
              </a:spcBef>
              <a:spcAft>
                <a:spcPts val="600"/>
              </a:spcAft>
              <a:buSzPct val="60000"/>
              <a:buFont typeface="Times New Roman"/>
              <a:buChar char="❧"/>
            </a:pPr>
            <a:r>
              <a:rPr lang="en-US" sz="1400" dirty="0" err="1"/>
              <a:t>O</a:t>
            </a:r>
            <a:r>
              <a:rPr lang="en-US" sz="1400" dirty="0" err="1" smtClean="0"/>
              <a:t>pintojen</a:t>
            </a:r>
            <a:r>
              <a:rPr lang="en-US" sz="1400" dirty="0" smtClean="0"/>
              <a:t> </a:t>
            </a:r>
            <a:r>
              <a:rPr lang="en-US" sz="1400" dirty="0"/>
              <a:t>ja </a:t>
            </a:r>
            <a:r>
              <a:rPr lang="en-US" sz="1400" dirty="0" err="1"/>
              <a:t>työnteon</a:t>
            </a:r>
            <a:r>
              <a:rPr lang="en-US" sz="1400" dirty="0"/>
              <a:t> </a:t>
            </a:r>
            <a:r>
              <a:rPr lang="en-US" sz="1400" dirty="0" err="1"/>
              <a:t>joustava</a:t>
            </a:r>
            <a:r>
              <a:rPr lang="en-US" sz="1400" dirty="0"/>
              <a:t> </a:t>
            </a:r>
            <a:r>
              <a:rPr lang="en-US" sz="1400" dirty="0" err="1" smtClean="0"/>
              <a:t>yhdistäminen</a:t>
            </a:r>
            <a:endParaRPr lang="en-US" sz="1400" dirty="0" smtClean="0"/>
          </a:p>
          <a:p>
            <a:pPr marL="531360" lvl="1" indent="-228600">
              <a:spcBef>
                <a:spcPts val="0"/>
              </a:spcBef>
              <a:spcAft>
                <a:spcPts val="600"/>
              </a:spcAft>
              <a:buSzPct val="60000"/>
              <a:buFont typeface="Times New Roman"/>
              <a:buChar char="❧"/>
            </a:pPr>
            <a:r>
              <a:rPr lang="en-US" sz="1400" dirty="0" err="1"/>
              <a:t>L</a:t>
            </a:r>
            <a:r>
              <a:rPr lang="en-US" sz="1400" dirty="0" err="1" smtClean="0"/>
              <a:t>isäansiot</a:t>
            </a:r>
            <a:r>
              <a:rPr lang="en-US" sz="1400" dirty="0" smtClean="0"/>
              <a:t> </a:t>
            </a:r>
            <a:r>
              <a:rPr lang="en-US" sz="1400" dirty="0" err="1" smtClean="0"/>
              <a:t>opintojen</a:t>
            </a:r>
            <a:r>
              <a:rPr lang="en-US" sz="1400" dirty="0" smtClean="0"/>
              <a:t> </a:t>
            </a:r>
            <a:r>
              <a:rPr lang="en-US" sz="1400" dirty="0" err="1" smtClean="0"/>
              <a:t>ohella</a:t>
            </a:r>
            <a:endParaRPr lang="en-US" sz="1400" dirty="0" smtClean="0"/>
          </a:p>
          <a:p>
            <a:pPr marL="531360" lvl="1" indent="-228600">
              <a:spcBef>
                <a:spcPts val="0"/>
              </a:spcBef>
              <a:spcAft>
                <a:spcPts val="600"/>
              </a:spcAft>
              <a:buSzPct val="60000"/>
              <a:buFont typeface="Times New Roman"/>
              <a:buChar char="❧"/>
            </a:pPr>
            <a:r>
              <a:rPr lang="en-US" sz="1400" dirty="0" err="1" smtClean="0"/>
              <a:t>Osaamisen</a:t>
            </a:r>
            <a:r>
              <a:rPr lang="en-US" sz="1400" dirty="0" smtClean="0"/>
              <a:t> </a:t>
            </a:r>
            <a:r>
              <a:rPr lang="en-US" sz="1400" dirty="0" err="1" smtClean="0"/>
              <a:t>laajentaminen</a:t>
            </a:r>
            <a:r>
              <a:rPr lang="en-US" sz="1400" dirty="0" smtClean="0"/>
              <a:t> </a:t>
            </a:r>
            <a:r>
              <a:rPr lang="en-US" sz="1400" dirty="0" err="1" smtClean="0"/>
              <a:t>työelämäyhteyksien</a:t>
            </a:r>
            <a:r>
              <a:rPr lang="en-US" sz="1400" dirty="0" smtClean="0"/>
              <a:t> </a:t>
            </a:r>
            <a:r>
              <a:rPr lang="en-US" sz="1400" dirty="0" err="1" smtClean="0"/>
              <a:t>hyödyntämisellä</a:t>
            </a:r>
            <a:endParaRPr lang="en-US" sz="1400" dirty="0" smtClean="0"/>
          </a:p>
          <a:p>
            <a:pPr marL="165600" indent="-228600">
              <a:spcBef>
                <a:spcPts val="0"/>
              </a:spcBef>
              <a:spcAft>
                <a:spcPts val="600"/>
              </a:spcAft>
              <a:buSzPct val="60000"/>
              <a:buFont typeface="Times New Roman"/>
              <a:buChar char="❧"/>
            </a:pPr>
            <a:r>
              <a:rPr lang="en-US" sz="1600" dirty="0" err="1"/>
              <a:t>Opiskelijoiden</a:t>
            </a:r>
            <a:r>
              <a:rPr lang="en-US" sz="1600" dirty="0"/>
              <a:t> </a:t>
            </a:r>
            <a:r>
              <a:rPr lang="en-US" sz="1600" dirty="0" err="1"/>
              <a:t>sitouttaminen</a:t>
            </a:r>
            <a:r>
              <a:rPr lang="en-US" sz="1600" dirty="0"/>
              <a:t> </a:t>
            </a:r>
            <a:r>
              <a:rPr lang="en-US" sz="1600" dirty="0" err="1" smtClean="0"/>
              <a:t>tiedekuntaan</a:t>
            </a:r>
            <a:endParaRPr lang="en-US" sz="1600" dirty="0" smtClean="0"/>
          </a:p>
          <a:p>
            <a:pPr marL="531360" lvl="1" indent="-228600">
              <a:spcBef>
                <a:spcPts val="0"/>
              </a:spcBef>
              <a:spcAft>
                <a:spcPts val="600"/>
              </a:spcAft>
              <a:buSzPct val="60000"/>
              <a:buFont typeface="Times New Roman"/>
              <a:buChar char="❧"/>
            </a:pPr>
            <a:r>
              <a:rPr lang="en-US" sz="1400" dirty="0" err="1"/>
              <a:t>Tiedekunnan</a:t>
            </a:r>
            <a:r>
              <a:rPr lang="en-US" sz="1400" dirty="0"/>
              <a:t> </a:t>
            </a:r>
            <a:r>
              <a:rPr lang="en-US" sz="1400" dirty="0" err="1" smtClean="0"/>
              <a:t>rekrytointiväylä</a:t>
            </a:r>
            <a:r>
              <a:rPr lang="en-US" sz="1400" dirty="0" smtClean="0"/>
              <a:t> </a:t>
            </a:r>
            <a:r>
              <a:rPr lang="en-US" sz="1400" dirty="0" err="1" smtClean="0"/>
              <a:t>myös</a:t>
            </a:r>
            <a:r>
              <a:rPr lang="en-US" sz="1400" dirty="0" smtClean="0"/>
              <a:t> </a:t>
            </a:r>
            <a:r>
              <a:rPr lang="en-US" sz="1400" dirty="0" err="1" smtClean="0"/>
              <a:t>valmistumisen</a:t>
            </a:r>
            <a:r>
              <a:rPr lang="en-US" sz="1400" dirty="0" smtClean="0"/>
              <a:t> </a:t>
            </a:r>
            <a:r>
              <a:rPr lang="en-US" sz="1400" dirty="0" err="1" smtClean="0"/>
              <a:t>jälkeen</a:t>
            </a:r>
            <a:endParaRPr lang="en-US" sz="1400" dirty="0"/>
          </a:p>
          <a:p>
            <a:pPr marL="531360" lvl="1" indent="-228600">
              <a:spcBef>
                <a:spcPts val="0"/>
              </a:spcBef>
              <a:spcAft>
                <a:spcPts val="600"/>
              </a:spcAft>
              <a:buSzPct val="60000"/>
              <a:buFont typeface="Times New Roman"/>
              <a:buChar char="❧"/>
            </a:pPr>
            <a:r>
              <a:rPr lang="en-US" sz="1400" dirty="0" err="1" smtClean="0"/>
              <a:t>Työelämävalmiuksien</a:t>
            </a:r>
            <a:r>
              <a:rPr lang="en-US" sz="1400" dirty="0" smtClean="0"/>
              <a:t> </a:t>
            </a:r>
            <a:r>
              <a:rPr lang="en-US" sz="1400" dirty="0" err="1" smtClean="0"/>
              <a:t>parantaminen</a:t>
            </a:r>
            <a:r>
              <a:rPr lang="en-US" sz="1400" dirty="0" smtClean="0"/>
              <a:t> </a:t>
            </a:r>
            <a:r>
              <a:rPr lang="en-US" sz="1400" dirty="0" err="1" smtClean="0"/>
              <a:t>opintojen</a:t>
            </a:r>
            <a:r>
              <a:rPr lang="en-US" sz="1400" dirty="0" smtClean="0"/>
              <a:t> </a:t>
            </a:r>
            <a:r>
              <a:rPr lang="en-US" sz="1400" dirty="0" err="1" smtClean="0"/>
              <a:t>aikana</a:t>
            </a:r>
            <a:endParaRPr lang="en-US" sz="1400" dirty="0" smtClean="0"/>
          </a:p>
          <a:p>
            <a:pPr marL="531360" lvl="1" indent="-228600">
              <a:spcBef>
                <a:spcPts val="0"/>
              </a:spcBef>
              <a:spcAft>
                <a:spcPts val="600"/>
              </a:spcAft>
              <a:buSzPct val="60000"/>
              <a:buFont typeface="Times New Roman"/>
              <a:buChar char="❧"/>
            </a:pPr>
            <a:r>
              <a:rPr lang="en-US" sz="1400" dirty="0" err="1" smtClean="0"/>
              <a:t>Tiedekunnan</a:t>
            </a:r>
            <a:r>
              <a:rPr lang="en-US" sz="1400" dirty="0" smtClean="0"/>
              <a:t> </a:t>
            </a:r>
            <a:r>
              <a:rPr lang="en-US" sz="1400" dirty="0" err="1" smtClean="0"/>
              <a:t>imagon</a:t>
            </a:r>
            <a:r>
              <a:rPr lang="en-US" sz="1400" dirty="0" smtClean="0"/>
              <a:t> </a:t>
            </a:r>
            <a:r>
              <a:rPr lang="en-US" sz="1400" dirty="0" err="1" smtClean="0"/>
              <a:t>kannalta</a:t>
            </a:r>
            <a:r>
              <a:rPr lang="en-US" sz="1400" dirty="0" smtClean="0"/>
              <a:t> </a:t>
            </a:r>
            <a:r>
              <a:rPr lang="en-US" sz="1400" dirty="0" err="1" smtClean="0"/>
              <a:t>positiivinen</a:t>
            </a:r>
            <a:r>
              <a:rPr lang="en-US" sz="1400" dirty="0" smtClean="0"/>
              <a:t> </a:t>
            </a:r>
            <a:r>
              <a:rPr lang="en-US" sz="1400" dirty="0" err="1" smtClean="0"/>
              <a:t>vaikutus</a:t>
            </a:r>
            <a:endParaRPr lang="en-US" sz="1400" dirty="0" smtClean="0"/>
          </a:p>
          <a:p>
            <a:pPr marL="165600" lvl="0" indent="-228600">
              <a:spcBef>
                <a:spcPts val="0"/>
              </a:spcBef>
              <a:spcAft>
                <a:spcPts val="600"/>
              </a:spcAft>
              <a:buSzPct val="60000"/>
              <a:buFont typeface="Times New Roman"/>
            </a:pPr>
            <a:r>
              <a:rPr lang="en-US" sz="1600" dirty="0" err="1" smtClean="0"/>
              <a:t>Tukee</a:t>
            </a:r>
            <a:r>
              <a:rPr lang="en-US" sz="1600" dirty="0" smtClean="0"/>
              <a:t> </a:t>
            </a:r>
            <a:r>
              <a:rPr lang="en-US" sz="1600" dirty="0" err="1"/>
              <a:t>tiedekunnan</a:t>
            </a:r>
            <a:r>
              <a:rPr lang="en-US" sz="1600" dirty="0"/>
              <a:t> </a:t>
            </a:r>
            <a:r>
              <a:rPr lang="en-US" sz="1600" dirty="0" err="1"/>
              <a:t>opetus</a:t>
            </a:r>
            <a:r>
              <a:rPr lang="en-US" sz="1600" dirty="0"/>
              <a:t>- ja </a:t>
            </a:r>
            <a:r>
              <a:rPr lang="en-US" sz="1600" dirty="0" err="1"/>
              <a:t>tutkimushenkilökuntaa</a:t>
            </a:r>
            <a:r>
              <a:rPr lang="en-US" sz="1600" dirty="0"/>
              <a:t> </a:t>
            </a:r>
            <a:r>
              <a:rPr lang="en-US" sz="1600" dirty="0" err="1"/>
              <a:t>suorittamalla</a:t>
            </a:r>
            <a:r>
              <a:rPr lang="en-US" sz="1600" dirty="0"/>
              <a:t> </a:t>
            </a:r>
            <a:r>
              <a:rPr lang="en-US" sz="1600" dirty="0" err="1"/>
              <a:t>opetukseen</a:t>
            </a:r>
            <a:r>
              <a:rPr lang="en-US" sz="1600" dirty="0"/>
              <a:t> ja tutkimukseen </a:t>
            </a:r>
            <a:r>
              <a:rPr lang="en-US" sz="1600" dirty="0" err="1"/>
              <a:t>liittyviä</a:t>
            </a:r>
            <a:r>
              <a:rPr lang="en-US" sz="1600" dirty="0"/>
              <a:t> </a:t>
            </a:r>
            <a:r>
              <a:rPr lang="en-US" sz="1600" dirty="0" err="1"/>
              <a:t>tehtäviä</a:t>
            </a:r>
            <a:r>
              <a:rPr lang="en-US" sz="1600" dirty="0"/>
              <a:t> (TKI-</a:t>
            </a:r>
            <a:r>
              <a:rPr lang="en-US" sz="1600" dirty="0" err="1"/>
              <a:t>tukipalvelut</a:t>
            </a:r>
            <a:r>
              <a:rPr lang="en-US" sz="1600" dirty="0"/>
              <a:t>)</a:t>
            </a:r>
          </a:p>
          <a:p>
            <a:pPr marL="531360" lvl="1" indent="-228600">
              <a:spcBef>
                <a:spcPts val="0"/>
              </a:spcBef>
              <a:spcAft>
                <a:spcPts val="600"/>
              </a:spcAft>
              <a:buSzPct val="60000"/>
              <a:buFont typeface="Times New Roman"/>
            </a:pPr>
            <a:r>
              <a:rPr lang="en-US" sz="1400" dirty="0" err="1"/>
              <a:t>T</a:t>
            </a:r>
            <a:r>
              <a:rPr lang="en-US" sz="1400" dirty="0" err="1" smtClean="0"/>
              <a:t>iedekunnalle</a:t>
            </a:r>
            <a:r>
              <a:rPr lang="en-US" sz="1400" dirty="0" smtClean="0"/>
              <a:t> </a:t>
            </a:r>
            <a:r>
              <a:rPr lang="en-US" sz="1400" dirty="0" err="1" smtClean="0"/>
              <a:t>joustava</a:t>
            </a:r>
            <a:r>
              <a:rPr lang="en-US" sz="1400" dirty="0" smtClean="0"/>
              <a:t> </a:t>
            </a:r>
            <a:r>
              <a:rPr lang="en-US" sz="1400" dirty="0" err="1" smtClean="0"/>
              <a:t>työryhmä</a:t>
            </a:r>
            <a:r>
              <a:rPr lang="en-US" sz="1400" dirty="0" smtClean="0"/>
              <a:t> </a:t>
            </a:r>
            <a:r>
              <a:rPr lang="en-US" sz="1400" dirty="0" err="1" smtClean="0"/>
              <a:t>tutkimusta</a:t>
            </a:r>
            <a:r>
              <a:rPr lang="en-US" sz="1400" dirty="0" smtClean="0"/>
              <a:t> ja </a:t>
            </a:r>
            <a:r>
              <a:rPr lang="en-US" sz="1400" dirty="0" err="1" smtClean="0"/>
              <a:t>opetusta</a:t>
            </a:r>
            <a:r>
              <a:rPr lang="en-US" sz="1400" dirty="0" smtClean="0"/>
              <a:t> </a:t>
            </a:r>
            <a:r>
              <a:rPr lang="en-US" sz="1400" dirty="0" err="1" smtClean="0"/>
              <a:t>tukevana</a:t>
            </a:r>
            <a:r>
              <a:rPr lang="en-US" sz="1400" dirty="0" smtClean="0"/>
              <a:t> </a:t>
            </a:r>
            <a:r>
              <a:rPr lang="en-US" sz="1400" dirty="0" err="1" smtClean="0"/>
              <a:t>toimintamuotona</a:t>
            </a:r>
            <a:endParaRPr lang="en-US" sz="1400" dirty="0" smtClean="0"/>
          </a:p>
          <a:p>
            <a:pPr marL="531360" lvl="1" indent="-228600">
              <a:spcBef>
                <a:spcPts val="0"/>
              </a:spcBef>
              <a:spcAft>
                <a:spcPts val="600"/>
              </a:spcAft>
              <a:buSzPct val="60000"/>
              <a:buFont typeface="Times New Roman"/>
            </a:pPr>
            <a:r>
              <a:rPr lang="en-US" sz="1400" dirty="0" err="1" smtClean="0"/>
              <a:t>Kokoaa</a:t>
            </a:r>
            <a:r>
              <a:rPr lang="en-US" sz="1400" dirty="0" smtClean="0"/>
              <a:t> </a:t>
            </a:r>
            <a:r>
              <a:rPr lang="en-US" sz="1400" dirty="0" err="1" smtClean="0"/>
              <a:t>yhteen</a:t>
            </a:r>
            <a:r>
              <a:rPr lang="en-US" sz="1400" dirty="0" smtClean="0"/>
              <a:t> </a:t>
            </a:r>
            <a:r>
              <a:rPr lang="en-US" sz="1400" dirty="0" err="1" smtClean="0"/>
              <a:t>yksittäiset</a:t>
            </a:r>
            <a:r>
              <a:rPr lang="en-US" sz="1400" dirty="0" smtClean="0"/>
              <a:t> </a:t>
            </a:r>
            <a:r>
              <a:rPr lang="en-US" sz="1400" dirty="0" err="1" smtClean="0"/>
              <a:t>tutkimusapulaiset</a:t>
            </a:r>
            <a:r>
              <a:rPr lang="en-US" sz="1400" dirty="0" smtClean="0"/>
              <a:t> ja </a:t>
            </a:r>
            <a:r>
              <a:rPr lang="en-US" sz="1400" dirty="0" err="1" smtClean="0"/>
              <a:t>monipuolistaa</a:t>
            </a:r>
            <a:r>
              <a:rPr lang="en-US" sz="1400" dirty="0" smtClean="0"/>
              <a:t> </a:t>
            </a:r>
            <a:r>
              <a:rPr lang="en-US" sz="1400" dirty="0" err="1" smtClean="0"/>
              <a:t>heidän</a:t>
            </a:r>
            <a:r>
              <a:rPr lang="en-US" sz="1400" dirty="0" smtClean="0"/>
              <a:t> </a:t>
            </a:r>
            <a:r>
              <a:rPr lang="en-US" sz="1400" dirty="0" err="1" smtClean="0"/>
              <a:t>työtehtäviään</a:t>
            </a:r>
            <a:endParaRPr lang="en-US" sz="1400" dirty="0" smtClean="0"/>
          </a:p>
          <a:p>
            <a:pPr marL="531360" lvl="1" indent="-228600">
              <a:spcBef>
                <a:spcPts val="0"/>
              </a:spcBef>
              <a:spcAft>
                <a:spcPts val="600"/>
              </a:spcAft>
              <a:buSzPct val="60000"/>
              <a:buFont typeface="Times New Roman"/>
            </a:pPr>
            <a:r>
              <a:rPr lang="en-US" sz="1400" dirty="0" err="1" smtClean="0"/>
              <a:t>Vastuu</a:t>
            </a:r>
            <a:r>
              <a:rPr lang="en-US" sz="1400" dirty="0" smtClean="0"/>
              <a:t> </a:t>
            </a:r>
            <a:r>
              <a:rPr lang="en-US" sz="1400" dirty="0" err="1" smtClean="0"/>
              <a:t>työn</a:t>
            </a:r>
            <a:r>
              <a:rPr lang="en-US" sz="1400" dirty="0" smtClean="0"/>
              <a:t> </a:t>
            </a:r>
            <a:r>
              <a:rPr lang="en-US" sz="1400" dirty="0" err="1" smtClean="0"/>
              <a:t>organisoinnista</a:t>
            </a:r>
            <a:r>
              <a:rPr lang="en-US" sz="1400" dirty="0" smtClean="0"/>
              <a:t> </a:t>
            </a:r>
            <a:r>
              <a:rPr lang="en-US" sz="1400" dirty="0" err="1" smtClean="0"/>
              <a:t>työryhmällä</a:t>
            </a:r>
            <a:endParaRPr lang="en-US" sz="1400" dirty="0" smtClean="0"/>
          </a:p>
          <a:p>
            <a:pPr marL="531360" lvl="1" indent="-228600">
              <a:spcBef>
                <a:spcPts val="0"/>
              </a:spcBef>
              <a:spcAft>
                <a:spcPts val="600"/>
              </a:spcAft>
              <a:buSzPct val="60000"/>
              <a:buFont typeface="Times New Roman"/>
            </a:pPr>
            <a:r>
              <a:rPr lang="en-US" sz="1400" dirty="0" err="1" smtClean="0"/>
              <a:t>Yliopiston</a:t>
            </a:r>
            <a:r>
              <a:rPr lang="en-US" sz="1400" dirty="0" smtClean="0"/>
              <a:t> </a:t>
            </a:r>
            <a:r>
              <a:rPr lang="en-US" sz="1400" dirty="0" err="1" smtClean="0"/>
              <a:t>strategian</a:t>
            </a:r>
            <a:r>
              <a:rPr lang="en-US" sz="1400" dirty="0" smtClean="0"/>
              <a:t> </a:t>
            </a:r>
            <a:r>
              <a:rPr lang="en-US" sz="1400" dirty="0" err="1" smtClean="0"/>
              <a:t>mukaista</a:t>
            </a:r>
            <a:r>
              <a:rPr lang="en-US" sz="1400" dirty="0" smtClean="0"/>
              <a:t> </a:t>
            </a:r>
            <a:r>
              <a:rPr lang="en-US" sz="1400" dirty="0" err="1" smtClean="0"/>
              <a:t>opiskelijoiden</a:t>
            </a:r>
            <a:r>
              <a:rPr lang="en-US" sz="1400" dirty="0" smtClean="0"/>
              <a:t> </a:t>
            </a:r>
            <a:r>
              <a:rPr lang="en-US" sz="1400" dirty="0" err="1" smtClean="0"/>
              <a:t>osallistamista</a:t>
            </a:r>
            <a:r>
              <a:rPr lang="en-US" sz="1400" dirty="0" smtClean="0"/>
              <a:t> </a:t>
            </a:r>
            <a:r>
              <a:rPr lang="en-US" sz="1400" dirty="0" err="1" smtClean="0"/>
              <a:t>osana</a:t>
            </a:r>
            <a:r>
              <a:rPr lang="en-US" sz="1400" dirty="0" smtClean="0"/>
              <a:t> </a:t>
            </a:r>
            <a:r>
              <a:rPr lang="en-US" sz="1400" dirty="0" err="1" smtClean="0"/>
              <a:t>yliopistoyhteisöä</a:t>
            </a:r>
            <a:endParaRPr lang="en-US" sz="1400" dirty="0"/>
          </a:p>
        </p:txBody>
      </p:sp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777239" y="272828"/>
            <a:ext cx="75438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3600" b="0" i="0" u="sng" strike="noStrike" cap="none" baseline="0" dirty="0" err="1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Yhteenveto</a:t>
            </a:r>
            <a:endParaRPr lang="en-US" sz="3600" b="0" i="0" u="sng" strike="noStrike" cap="none" baseline="0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4500726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xfrm>
            <a:off x="736837" y="243605"/>
            <a:ext cx="75438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3600" b="0" i="0" u="sng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Yhteystiedot</a:t>
            </a:r>
          </a:p>
        </p:txBody>
      </p:sp>
      <p:sp>
        <p:nvSpPr>
          <p:cNvPr id="204" name="Shape 204"/>
          <p:cNvSpPr txBox="1"/>
          <p:nvPr/>
        </p:nvSpPr>
        <p:spPr>
          <a:xfrm>
            <a:off x="736850" y="1365005"/>
            <a:ext cx="3547767" cy="224676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000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VASTUUHENKILÖ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lang="en-US" sz="2000" dirty="0" smtClean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000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Mikko </a:t>
            </a:r>
            <a:r>
              <a:rPr lang="en-US" sz="200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Lindroos</a:t>
            </a:r>
            <a:r>
              <a:rPr lang="en-US" sz="2000" b="0" i="0" u="none" strike="noStrike" cap="none" baseline="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Amanuenssi</a:t>
            </a:r>
            <a:r>
              <a:rPr lang="en-US" sz="1600" b="0" i="0" u="none" strike="noStrike" cap="none" baseline="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(ma</a:t>
            </a:r>
            <a:r>
              <a:rPr lang="en-US" sz="160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 err="1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Oikeustieteiden</a:t>
            </a:r>
            <a:r>
              <a:rPr lang="en-US" sz="1600" b="0" i="0" u="none" strike="noStrike" cap="none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b="0" i="0" u="none" strike="noStrike" cap="none" dirty="0" err="1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tiedekunta</a:t>
            </a:r>
            <a:endParaRPr lang="en-US" sz="1600" b="0" i="0" u="none" strike="noStrike" cap="none" baseline="0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Lapin </a:t>
            </a:r>
            <a:r>
              <a:rPr lang="en-US" sz="1600" b="0" i="0" u="none" strike="noStrike" cap="none" baseline="0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yliopisto</a:t>
            </a:r>
            <a:endParaRPr lang="en-US" sz="1600" b="0" i="0" u="none" strike="noStrike" cap="none" baseline="0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sz="2000" b="0" i="0" u="none" strike="noStrike" cap="none" baseline="0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040</a:t>
            </a:r>
            <a:r>
              <a:rPr lang="en-US" sz="1800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</a:t>
            </a:r>
            <a:r>
              <a:rPr lang="en-US" sz="1800" b="0" i="0" u="none" strike="noStrike" cap="none" baseline="0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484 4</a:t>
            </a:r>
            <a:r>
              <a:rPr lang="en-US" sz="1800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030</a:t>
            </a:r>
            <a:endParaRPr lang="en-US" sz="1800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u="sng" dirty="0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mikko.lindroos</a:t>
            </a:r>
            <a:r>
              <a:rPr lang="en-US" sz="1800" b="0" i="0" u="sng" strike="noStrike" cap="none" baseline="0" dirty="0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@ulapland.fi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1800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sz="1800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sz="1800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u="sng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/>
              </a:rPr>
              <a:t>www.paradigma.fi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lemental">
  <a:themeElements>
    <a:clrScheme name="Elemental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299</Words>
  <Application>Microsoft Office PowerPoint</Application>
  <PresentationFormat>Näytössä katseltava diaesitys (4:3)</PresentationFormat>
  <Paragraphs>73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Noto Symbol</vt:lpstr>
      <vt:lpstr>Times New Roman</vt:lpstr>
      <vt:lpstr>Elemental</vt:lpstr>
      <vt:lpstr>PARADIGMA</vt:lpstr>
      <vt:lpstr>Tausta</vt:lpstr>
      <vt:lpstr>Toiminta</vt:lpstr>
      <vt:lpstr>Tehtävät</vt:lpstr>
      <vt:lpstr>Tehtävät</vt:lpstr>
      <vt:lpstr>Yhteenveto</vt:lpstr>
      <vt:lpstr>Yhteystiedot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PARADIGMA</dc:title>
  <dc:creator>Lindroos Mikko</dc:creator>
  <cp:lastModifiedBy>Lindroos Mikko</cp:lastModifiedBy>
  <cp:revision>20</cp:revision>
  <dcterms:modified xsi:type="dcterms:W3CDTF">2016-05-06T13:14:41Z</dcterms:modified>
</cp:coreProperties>
</file>