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11"/>
  </p:notesMasterIdLst>
  <p:handoutMasterIdLst>
    <p:handoutMasterId r:id="rId12"/>
  </p:handoutMasterIdLst>
  <p:sldIdLst>
    <p:sldId id="333" r:id="rId5"/>
    <p:sldId id="334" r:id="rId6"/>
    <p:sldId id="335" r:id="rId7"/>
    <p:sldId id="337" r:id="rId8"/>
    <p:sldId id="336" r:id="rId9"/>
    <p:sldId id="338" r:id="rId10"/>
  </p:sldIdLst>
  <p:sldSz cx="12192000" cy="6858000"/>
  <p:notesSz cx="6858000" cy="9144000"/>
  <p:defaultTextStyle>
    <a:defPPr rtl="0">
      <a:defRPr lang="fi-FI"/>
    </a:defPPr>
    <a:lvl1pPr marL="0" algn="l" defTabSz="914400" rtl="0" eaLnBrk="1" latinLnBrk="0" hangingPunct="1">
      <a:defRPr lang="fi-FI" sz="1800" kern="1200">
        <a:solidFill>
          <a:schemeClr val="tx1"/>
        </a:solidFill>
        <a:latin typeface="+mn-lt"/>
        <a:ea typeface="+mn-ea"/>
        <a:cs typeface="+mn-cs"/>
      </a:defRPr>
    </a:lvl1pPr>
    <a:lvl2pPr marL="457200" algn="l" defTabSz="914400" rtl="0" eaLnBrk="1" latinLnBrk="0" hangingPunct="1">
      <a:defRPr lang="fi-FI" sz="1800" kern="1200">
        <a:solidFill>
          <a:schemeClr val="tx1"/>
        </a:solidFill>
        <a:latin typeface="+mn-lt"/>
        <a:ea typeface="+mn-ea"/>
        <a:cs typeface="+mn-cs"/>
      </a:defRPr>
    </a:lvl2pPr>
    <a:lvl3pPr marL="914400" algn="l" defTabSz="914400" rtl="0" eaLnBrk="1" latinLnBrk="0" hangingPunct="1">
      <a:defRPr lang="fi-FI" sz="1800" kern="1200">
        <a:solidFill>
          <a:schemeClr val="tx1"/>
        </a:solidFill>
        <a:latin typeface="+mn-lt"/>
        <a:ea typeface="+mn-ea"/>
        <a:cs typeface="+mn-cs"/>
      </a:defRPr>
    </a:lvl3pPr>
    <a:lvl4pPr marL="1371600" algn="l" defTabSz="914400" rtl="0" eaLnBrk="1" latinLnBrk="0" hangingPunct="1">
      <a:defRPr lang="fi-FI" sz="1800" kern="1200">
        <a:solidFill>
          <a:schemeClr val="tx1"/>
        </a:solidFill>
        <a:latin typeface="+mn-lt"/>
        <a:ea typeface="+mn-ea"/>
        <a:cs typeface="+mn-cs"/>
      </a:defRPr>
    </a:lvl4pPr>
    <a:lvl5pPr marL="1828800" algn="l" defTabSz="914400" rtl="0" eaLnBrk="1" latinLnBrk="0" hangingPunct="1">
      <a:defRPr lang="fi-FI" sz="1800" kern="1200">
        <a:solidFill>
          <a:schemeClr val="tx1"/>
        </a:solidFill>
        <a:latin typeface="+mn-lt"/>
        <a:ea typeface="+mn-ea"/>
        <a:cs typeface="+mn-cs"/>
      </a:defRPr>
    </a:lvl5pPr>
    <a:lvl6pPr marL="2286000" algn="l" defTabSz="914400" rtl="0" eaLnBrk="1" latinLnBrk="0" hangingPunct="1">
      <a:defRPr lang="fi-FI" sz="1800" kern="1200">
        <a:solidFill>
          <a:schemeClr val="tx1"/>
        </a:solidFill>
        <a:latin typeface="+mn-lt"/>
        <a:ea typeface="+mn-ea"/>
        <a:cs typeface="+mn-cs"/>
      </a:defRPr>
    </a:lvl6pPr>
    <a:lvl7pPr marL="2743200" algn="l" defTabSz="914400" rtl="0" eaLnBrk="1" latinLnBrk="0" hangingPunct="1">
      <a:defRPr lang="fi-FI" sz="1800" kern="1200">
        <a:solidFill>
          <a:schemeClr val="tx1"/>
        </a:solidFill>
        <a:latin typeface="+mn-lt"/>
        <a:ea typeface="+mn-ea"/>
        <a:cs typeface="+mn-cs"/>
      </a:defRPr>
    </a:lvl7pPr>
    <a:lvl8pPr marL="3200400" algn="l" defTabSz="914400" rtl="0" eaLnBrk="1" latinLnBrk="0" hangingPunct="1">
      <a:defRPr lang="fi-FI" sz="1800" kern="1200">
        <a:solidFill>
          <a:schemeClr val="tx1"/>
        </a:solidFill>
        <a:latin typeface="+mn-lt"/>
        <a:ea typeface="+mn-ea"/>
        <a:cs typeface="+mn-cs"/>
      </a:defRPr>
    </a:lvl8pPr>
    <a:lvl9pPr marL="3657600" algn="l" defTabSz="914400" rtl="0" eaLnBrk="1" latinLnBrk="0" hangingPunct="1">
      <a:defRPr lang="fi-FI"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54"/>
  </p:normalViewPr>
  <p:slideViewPr>
    <p:cSldViewPr snapToGrid="0">
      <p:cViewPr varScale="1">
        <p:scale>
          <a:sx n="125" d="100"/>
          <a:sy n="125" d="100"/>
        </p:scale>
        <p:origin x="360" y="91"/>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notesViewPr>
    <p:cSldViewPr snapToGrid="0">
      <p:cViewPr varScale="1">
        <p:scale>
          <a:sx n="82" d="100"/>
          <a:sy n="82" d="100"/>
        </p:scale>
        <p:origin x="39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5653EFA6-6A55-4CA9-B805-A75754352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i-FI" sz="1200"/>
            </a:lvl1pPr>
          </a:lstStyle>
          <a:p>
            <a:pPr rtl="0"/>
            <a:endParaRPr lang="fi-FI"/>
          </a:p>
        </p:txBody>
      </p:sp>
      <p:sp>
        <p:nvSpPr>
          <p:cNvPr id="3" name="Päivämäärän paikkamerkki 2">
            <a:extLst>
              <a:ext uri="{FF2B5EF4-FFF2-40B4-BE49-F238E27FC236}">
                <a16:creationId xmlns:a16="http://schemas.microsoft.com/office/drawing/2014/main" id="{61918C2B-8E57-4A3D-8044-C66EEB3FB6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i-FI" sz="1200"/>
            </a:lvl1pPr>
          </a:lstStyle>
          <a:p>
            <a:pPr rtl="0"/>
            <a:fld id="{A47C49C3-52FD-4B16-9334-1612C1FD5425}" type="datetime1">
              <a:rPr lang="fi-FI" smtClean="0"/>
              <a:t>4.4.2023</a:t>
            </a:fld>
            <a:endParaRPr lang="fi-FI" dirty="0"/>
          </a:p>
        </p:txBody>
      </p:sp>
      <p:sp>
        <p:nvSpPr>
          <p:cNvPr id="4" name="Alatunnisteen paikkamerkki 3">
            <a:extLst>
              <a:ext uri="{FF2B5EF4-FFF2-40B4-BE49-F238E27FC236}">
                <a16:creationId xmlns:a16="http://schemas.microsoft.com/office/drawing/2014/main" id="{0E08F39D-223D-417A-B921-7390171FB3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i-FI" sz="1200"/>
            </a:lvl1pPr>
          </a:lstStyle>
          <a:p>
            <a:pPr rtl="0"/>
            <a:endParaRPr lang="fi-FI"/>
          </a:p>
        </p:txBody>
      </p:sp>
      <p:sp>
        <p:nvSpPr>
          <p:cNvPr id="5" name="Dian numeron paikkamerkki 4">
            <a:extLst>
              <a:ext uri="{FF2B5EF4-FFF2-40B4-BE49-F238E27FC236}">
                <a16:creationId xmlns:a16="http://schemas.microsoft.com/office/drawing/2014/main" id="{E9B25FA5-6284-42C9-A45F-6E32B26FC0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i-FI" sz="1200"/>
            </a:lvl1pPr>
          </a:lstStyle>
          <a:p>
            <a:pPr rtl="0"/>
            <a:fld id="{D77777AE-A626-4F47-81EF-9ADAA35286E7}" type="slidenum">
              <a:rPr lang="fi-FI" smtClean="0"/>
              <a:t>‹#›</a:t>
            </a:fld>
            <a:endParaRPr lang="fi-FI"/>
          </a:p>
        </p:txBody>
      </p:sp>
    </p:spTree>
    <p:extLst>
      <p:ext uri="{BB962C8B-B14F-4D97-AF65-F5344CB8AC3E}">
        <p14:creationId xmlns:p14="http://schemas.microsoft.com/office/powerpoint/2010/main" val="1907514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i-FI" sz="1200"/>
            </a:lvl1pPr>
          </a:lstStyle>
          <a:p>
            <a:pPr rtl="0"/>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i-FI" sz="1200"/>
            </a:lvl1pPr>
          </a:lstStyle>
          <a:p>
            <a:fld id="{AD7D4688-FFB6-4DB7-A148-FAC4C5667CF5}" type="datetime1">
              <a:rPr lang="fi-FI" smtClean="0"/>
              <a:pPr/>
              <a:t>4.4.2023</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i-FI"/>
            </a:defPPr>
          </a:lstStyle>
          <a:p>
            <a:pPr rtl="0"/>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i-FI"/>
            </a:def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i-FI" sz="1200"/>
            </a:lvl1pPr>
          </a:lstStyle>
          <a:p>
            <a:pPr rtl="0"/>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i-FI" sz="1200"/>
            </a:lvl1pPr>
          </a:lstStyle>
          <a:p>
            <a:pPr rtl="0"/>
            <a:fld id="{E1449098-A5DD-8745-9BDA-7818ECA22896}" type="slidenum">
              <a:rPr lang="fi-FI" smtClean="0"/>
              <a:t>‹#›</a:t>
            </a:fld>
            <a:endParaRPr lang="fi-FI"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lang="fi-FI" sz="1200" kern="1200">
        <a:solidFill>
          <a:schemeClr val="tx1"/>
        </a:solidFill>
        <a:latin typeface="+mn-lt"/>
        <a:ea typeface="+mn-ea"/>
        <a:cs typeface="+mn-cs"/>
      </a:defRPr>
    </a:lvl1pPr>
    <a:lvl2pPr marL="457200" algn="l" defTabSz="914400" rtl="0" eaLnBrk="1" latinLnBrk="0" hangingPunct="1">
      <a:defRPr lang="fi-FI" sz="1200" kern="1200">
        <a:solidFill>
          <a:schemeClr val="tx1"/>
        </a:solidFill>
        <a:latin typeface="+mn-lt"/>
        <a:ea typeface="+mn-ea"/>
        <a:cs typeface="+mn-cs"/>
      </a:defRPr>
    </a:lvl2pPr>
    <a:lvl3pPr marL="914400" algn="l" defTabSz="914400" rtl="0" eaLnBrk="1" latinLnBrk="0" hangingPunct="1">
      <a:defRPr lang="fi-FI" sz="1200" kern="1200">
        <a:solidFill>
          <a:schemeClr val="tx1"/>
        </a:solidFill>
        <a:latin typeface="+mn-lt"/>
        <a:ea typeface="+mn-ea"/>
        <a:cs typeface="+mn-cs"/>
      </a:defRPr>
    </a:lvl3pPr>
    <a:lvl4pPr marL="1371600" algn="l" defTabSz="914400" rtl="0" eaLnBrk="1" latinLnBrk="0" hangingPunct="1">
      <a:defRPr lang="fi-FI" sz="1200" kern="1200">
        <a:solidFill>
          <a:schemeClr val="tx1"/>
        </a:solidFill>
        <a:latin typeface="+mn-lt"/>
        <a:ea typeface="+mn-ea"/>
        <a:cs typeface="+mn-cs"/>
      </a:defRPr>
    </a:lvl4pPr>
    <a:lvl5pPr marL="1828800" algn="l" defTabSz="914400" rtl="0" eaLnBrk="1" latinLnBrk="0" hangingPunct="1">
      <a:defRPr lang="fi-FI" sz="1200" kern="1200">
        <a:solidFill>
          <a:schemeClr val="tx1"/>
        </a:solidFill>
        <a:latin typeface="+mn-lt"/>
        <a:ea typeface="+mn-ea"/>
        <a:cs typeface="+mn-cs"/>
      </a:defRPr>
    </a:lvl5pPr>
    <a:lvl6pPr marL="2286000" algn="l" defTabSz="914400" rtl="0" eaLnBrk="1" latinLnBrk="0" hangingPunct="1">
      <a:defRPr lang="fi-FI" sz="1200" kern="1200">
        <a:solidFill>
          <a:schemeClr val="tx1"/>
        </a:solidFill>
        <a:latin typeface="+mn-lt"/>
        <a:ea typeface="+mn-ea"/>
        <a:cs typeface="+mn-cs"/>
      </a:defRPr>
    </a:lvl6pPr>
    <a:lvl7pPr marL="2743200" algn="l" defTabSz="914400" rtl="0" eaLnBrk="1" latinLnBrk="0" hangingPunct="1">
      <a:defRPr lang="fi-FI" sz="1200" kern="1200">
        <a:solidFill>
          <a:schemeClr val="tx1"/>
        </a:solidFill>
        <a:latin typeface="+mn-lt"/>
        <a:ea typeface="+mn-ea"/>
        <a:cs typeface="+mn-cs"/>
      </a:defRPr>
    </a:lvl7pPr>
    <a:lvl8pPr marL="3200400" algn="l" defTabSz="914400" rtl="0" eaLnBrk="1" latinLnBrk="0" hangingPunct="1">
      <a:defRPr lang="fi-FI" sz="1200" kern="1200">
        <a:solidFill>
          <a:schemeClr val="tx1"/>
        </a:solidFill>
        <a:latin typeface="+mn-lt"/>
        <a:ea typeface="+mn-ea"/>
        <a:cs typeface="+mn-cs"/>
      </a:defRPr>
    </a:lvl8pPr>
    <a:lvl9pPr marL="3657600" algn="l" defTabSz="914400" rtl="0" eaLnBrk="1" latinLnBrk="0" hangingPunct="1">
      <a:defRPr lang="fi-FI"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E1449098-A5DD-8745-9BDA-7818ECA22896}" type="slidenum">
              <a:rPr lang="fi-FI" smtClean="0"/>
              <a:t>1</a:t>
            </a:fld>
            <a:endParaRPr lang="fi-FI" dirty="0"/>
          </a:p>
        </p:txBody>
      </p:sp>
    </p:spTree>
    <p:extLst>
      <p:ext uri="{BB962C8B-B14F-4D97-AF65-F5344CB8AC3E}">
        <p14:creationId xmlns:p14="http://schemas.microsoft.com/office/powerpoint/2010/main" val="41816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E1449098-A5DD-8745-9BDA-7818ECA22896}" type="slidenum">
              <a:rPr lang="fi-FI" smtClean="0"/>
              <a:t>2</a:t>
            </a:fld>
            <a:endParaRPr lang="fi-FI" dirty="0"/>
          </a:p>
        </p:txBody>
      </p:sp>
    </p:spTree>
    <p:extLst>
      <p:ext uri="{BB962C8B-B14F-4D97-AF65-F5344CB8AC3E}">
        <p14:creationId xmlns:p14="http://schemas.microsoft.com/office/powerpoint/2010/main" val="287183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E1449098-A5DD-8745-9BDA-7818ECA22896}" type="slidenum">
              <a:rPr lang="fi-FI" smtClean="0"/>
              <a:t>3</a:t>
            </a:fld>
            <a:endParaRPr lang="fi-FI" dirty="0"/>
          </a:p>
        </p:txBody>
      </p:sp>
    </p:spTree>
    <p:extLst>
      <p:ext uri="{BB962C8B-B14F-4D97-AF65-F5344CB8AC3E}">
        <p14:creationId xmlns:p14="http://schemas.microsoft.com/office/powerpoint/2010/main" val="292843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E1449098-A5DD-8745-9BDA-7818ECA22896}" type="slidenum">
              <a:rPr lang="fi-FI" smtClean="0"/>
              <a:t>4</a:t>
            </a:fld>
            <a:endParaRPr lang="fi-FI" dirty="0"/>
          </a:p>
        </p:txBody>
      </p:sp>
    </p:spTree>
    <p:extLst>
      <p:ext uri="{BB962C8B-B14F-4D97-AF65-F5344CB8AC3E}">
        <p14:creationId xmlns:p14="http://schemas.microsoft.com/office/powerpoint/2010/main" val="56093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E1449098-A5DD-8745-9BDA-7818ECA22896}" type="slidenum">
              <a:rPr lang="fi-FI" smtClean="0"/>
              <a:t>5</a:t>
            </a:fld>
            <a:endParaRPr lang="fi-FI" dirty="0"/>
          </a:p>
        </p:txBody>
      </p:sp>
    </p:spTree>
    <p:extLst>
      <p:ext uri="{BB962C8B-B14F-4D97-AF65-F5344CB8AC3E}">
        <p14:creationId xmlns:p14="http://schemas.microsoft.com/office/powerpoint/2010/main" val="370116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stStyle>
          <a:p>
            <a:pPr algn="ctr" rtl="0"/>
            <a:endParaRPr lang="fi-FI" dirty="0"/>
          </a:p>
        </p:txBody>
      </p:sp>
      <p:sp>
        <p:nvSpPr>
          <p:cNvPr id="6" name="Puolivapaa piirto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i-FI"/>
            </a:defPPr>
          </a:lstStyle>
          <a:p>
            <a:pPr algn="ctr" rtl="0"/>
            <a:endParaRPr lang="fi-FI" dirty="0"/>
          </a:p>
        </p:txBody>
      </p:sp>
      <p:sp>
        <p:nvSpPr>
          <p:cNvPr id="2" name="Otsikko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rtlCol="0">
            <a:noAutofit/>
          </a:bodyPr>
          <a:lstStyle>
            <a:lvl1pPr>
              <a:spcBef>
                <a:spcPts val="1000"/>
              </a:spcBef>
              <a:spcAft>
                <a:spcPts val="1200"/>
              </a:spcAft>
              <a:defRPr lang="fi-FI" sz="5000" b="1" cap="all" spc="300" baseline="0">
                <a:solidFill>
                  <a:schemeClr val="bg1"/>
                </a:solidFill>
                <a:latin typeface="+mj-lt"/>
              </a:defRPr>
            </a:lvl1pPr>
          </a:lstStyle>
          <a:p>
            <a:pPr rtl="0"/>
            <a:r>
              <a:rPr lang="fi-FI"/>
              <a:t>Muokkaa ots. perustyyl. napsautt.</a:t>
            </a:r>
          </a:p>
        </p:txBody>
      </p:sp>
      <p:sp>
        <p:nvSpPr>
          <p:cNvPr id="130" name="Puolivapaa piirto: Muoto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i-FI"/>
            </a:defPPr>
          </a:lstStyle>
          <a:p>
            <a:pPr algn="ctr" rtl="0"/>
            <a:endParaRPr lang="fi-FI" dirty="0"/>
          </a:p>
        </p:txBody>
      </p:sp>
      <p:sp>
        <p:nvSpPr>
          <p:cNvPr id="128" name="Puolivapaa piirto: Muoto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i-FI"/>
            </a:defPPr>
          </a:lstStyle>
          <a:p>
            <a:pPr algn="ctr" rtl="0"/>
            <a:endParaRPr lang="fi-FI" dirty="0"/>
          </a:p>
        </p:txBody>
      </p:sp>
      <p:sp>
        <p:nvSpPr>
          <p:cNvPr id="131" name="Puolivapaa piirto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i-FI"/>
            </a:defPPr>
          </a:lstStyle>
          <a:p>
            <a:pPr algn="ctr" rtl="0"/>
            <a:endParaRPr lang="fi-FI" dirty="0"/>
          </a:p>
        </p:txBody>
      </p:sp>
      <p:sp>
        <p:nvSpPr>
          <p:cNvPr id="133" name="Tekstin paikkamerkki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rtlCol="0">
            <a:noAutofit/>
          </a:bodyPr>
          <a:lstStyle>
            <a:lvl1pPr>
              <a:defRPr lang="fi-FI" sz="2400" b="0" spc="0" baseline="0">
                <a:solidFill>
                  <a:schemeClr val="bg1"/>
                </a:solidFill>
                <a:latin typeface="+mn-lt"/>
              </a:defRPr>
            </a:lvl1pPr>
            <a:lvl2pPr>
              <a:defRPr lang="fi-FI" sz="2400" b="0">
                <a:solidFill>
                  <a:schemeClr val="bg1"/>
                </a:solidFill>
                <a:latin typeface="+mn-lt"/>
              </a:defRPr>
            </a:lvl2pPr>
            <a:lvl3pPr>
              <a:defRPr lang="fi-FI" sz="2400" b="0">
                <a:solidFill>
                  <a:schemeClr val="bg1"/>
                </a:solidFill>
                <a:latin typeface="+mn-lt"/>
              </a:defRPr>
            </a:lvl3pPr>
            <a:lvl4pPr>
              <a:defRPr lang="fi-FI" sz="2400" b="0">
                <a:solidFill>
                  <a:schemeClr val="bg1"/>
                </a:solidFill>
                <a:latin typeface="+mn-lt"/>
              </a:defRPr>
            </a:lvl4pPr>
            <a:lvl5pPr>
              <a:defRPr lang="fi-FI" sz="2400" b="0">
                <a:solidFill>
                  <a:schemeClr val="bg1"/>
                </a:solidFill>
                <a:latin typeface="+mn-lt"/>
              </a:defRPr>
            </a:lvl5pPr>
          </a:lstStyle>
          <a:p>
            <a:pPr lvl="0" rtl="0"/>
            <a:r>
              <a:rPr lang="fi-FI"/>
              <a:t>Muokkaa tekstin perustyylejä napsauttamalla</a:t>
            </a:r>
          </a:p>
        </p:txBody>
      </p:sp>
    </p:spTree>
    <p:extLst>
      <p:ext uri="{BB962C8B-B14F-4D97-AF65-F5344CB8AC3E}">
        <p14:creationId xmlns:p14="http://schemas.microsoft.com/office/powerpoint/2010/main" val="29707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keluettelo">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rtlCol="0"/>
          <a:lstStyle>
            <a:lvl1pPr>
              <a:lnSpc>
                <a:spcPct val="85000"/>
              </a:lnSpc>
              <a:spcBef>
                <a:spcPts val="1000"/>
              </a:spcBef>
              <a:spcAft>
                <a:spcPts val="1200"/>
              </a:spcAft>
              <a:defRPr lang="fi-FI" sz="3800" cap="all" spc="300" baseline="0">
                <a:solidFill>
                  <a:schemeClr val="bg1"/>
                </a:solidFill>
              </a:defRPr>
            </a:lvl1pPr>
          </a:lstStyle>
          <a:p>
            <a:pPr rtl="0"/>
            <a:r>
              <a:rPr lang="fi-FI"/>
              <a:t>Muokkaa ots. perustyyl. napsautt.</a:t>
            </a:r>
          </a:p>
        </p:txBody>
      </p:sp>
      <p:sp>
        <p:nvSpPr>
          <p:cNvPr id="3" name="Alatunnisteen paikkamerkki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fi-FI"/>
            </a:defPPr>
          </a:lstStyle>
          <a:p>
            <a:pPr algn="l" rtl="0"/>
            <a:r>
              <a:rPr lang="fi-FI"/>
              <a:t>CONTOSO KAIKKI KÄDET</a:t>
            </a:r>
            <a:endParaRPr lang="fi-FI" dirty="0"/>
          </a:p>
        </p:txBody>
      </p:sp>
      <p:sp>
        <p:nvSpPr>
          <p:cNvPr id="8" name="Tekstin paikkamerkki 7">
            <a:extLst>
              <a:ext uri="{FF2B5EF4-FFF2-40B4-BE49-F238E27FC236}">
                <a16:creationId xmlns:a16="http://schemas.microsoft.com/office/drawing/2014/main" id="{221ACB86-E658-B518-0D42-755A9F082764}"/>
              </a:ext>
            </a:extLst>
          </p:cNvPr>
          <p:cNvSpPr>
            <a:spLocks noGrp="1"/>
          </p:cNvSpPr>
          <p:nvPr>
            <p:ph type="body" sz="quarter" idx="12"/>
          </p:nvPr>
        </p:nvSpPr>
        <p:spPr>
          <a:xfrm>
            <a:off x="877824" y="1746504"/>
            <a:ext cx="3712464" cy="411480"/>
          </a:xfrm>
          <a:noFill/>
        </p:spPr>
        <p:txBody>
          <a:bodyPr lIns="0" tIns="0" rIns="0" bIns="0" rtlCol="0">
            <a:normAutofit/>
          </a:bodyPr>
          <a:lstStyle>
            <a:lvl1pPr marL="0" indent="0">
              <a:lnSpc>
                <a:spcPct val="85000"/>
              </a:lnSpc>
              <a:spcBef>
                <a:spcPts val="1000"/>
              </a:spcBef>
              <a:spcAft>
                <a:spcPts val="600"/>
              </a:spcAft>
              <a:buFont typeface="Arial" panose="020B0604020202020204" pitchFamily="34" charset="0"/>
              <a:buNone/>
              <a:defRPr lang="fi-FI" sz="2400">
                <a:solidFill>
                  <a:schemeClr val="bg1"/>
                </a:solidFill>
              </a:defRPr>
            </a:lvl1pPr>
            <a:lvl2pPr marL="694944" indent="-347472">
              <a:spcBef>
                <a:spcPts val="400"/>
              </a:spcBef>
              <a:spcAft>
                <a:spcPts val="600"/>
              </a:spcAft>
              <a:defRPr lang="fi-FI" sz="2400">
                <a:solidFill>
                  <a:schemeClr val="bg1"/>
                </a:solidFill>
              </a:defRPr>
            </a:lvl2pPr>
            <a:lvl3pPr marL="1097280" indent="-347472">
              <a:spcBef>
                <a:spcPts val="400"/>
              </a:spcBef>
              <a:spcAft>
                <a:spcPts val="600"/>
              </a:spcAft>
              <a:defRPr lang="fi-FI" sz="2400">
                <a:solidFill>
                  <a:schemeClr val="bg1"/>
                </a:solidFill>
              </a:defRPr>
            </a:lvl3pPr>
            <a:lvl4pPr>
              <a:spcBef>
                <a:spcPts val="400"/>
              </a:spcBef>
              <a:spcAft>
                <a:spcPts val="600"/>
              </a:spcAft>
              <a:defRPr lang="fi-FI" sz="2400">
                <a:solidFill>
                  <a:schemeClr val="bg1"/>
                </a:solidFill>
              </a:defRPr>
            </a:lvl4pPr>
            <a:lvl5pPr>
              <a:spcBef>
                <a:spcPts val="400"/>
              </a:spcBef>
              <a:spcAft>
                <a:spcPts val="600"/>
              </a:spcAft>
              <a:defRPr lang="fi-FI" sz="2400">
                <a:solidFill>
                  <a:schemeClr val="bg1"/>
                </a:solidFill>
              </a:defRPr>
            </a:lvl5pPr>
          </a:lstStyle>
          <a:p>
            <a:pPr lvl="0" rtl="0"/>
            <a:r>
              <a:rPr lang="fi-FI"/>
              <a:t>Muokkaa tekstin perustyylejä napsauttamalla</a:t>
            </a:r>
          </a:p>
        </p:txBody>
      </p:sp>
      <p:sp>
        <p:nvSpPr>
          <p:cNvPr id="11" name="Kuvan paikkamerkki 10">
            <a:extLst>
              <a:ext uri="{FF2B5EF4-FFF2-40B4-BE49-F238E27FC236}">
                <a16:creationId xmlns:a16="http://schemas.microsoft.com/office/drawing/2014/main" id="{5D672E42-DBFD-520F-9D72-39A7645B0368}"/>
              </a:ext>
            </a:extLst>
          </p:cNvPr>
          <p:cNvSpPr>
            <a:spLocks noGrp="1"/>
          </p:cNvSpPr>
          <p:nvPr>
            <p:ph type="pic" sz="quarter" idx="13"/>
          </p:nvPr>
        </p:nvSpPr>
        <p:spPr>
          <a:xfrm>
            <a:off x="795528" y="2551176"/>
            <a:ext cx="658368" cy="658368"/>
          </a:xfrm>
          <a:noFill/>
        </p:spPr>
        <p:txBody>
          <a:bodyPr rtlCol="0" anchor="ctr"/>
          <a:lstStyle>
            <a:lvl1pPr marL="0" indent="0" algn="ctr">
              <a:buFont typeface="Arial" panose="020B0604020202020204" pitchFamily="34" charset="0"/>
              <a:buNone/>
              <a:defRPr lang="fi-FI" sz="900">
                <a:solidFill>
                  <a:schemeClr val="bg1"/>
                </a:solidFill>
              </a:defRPr>
            </a:lvl1pPr>
          </a:lstStyle>
          <a:p>
            <a:pPr rtl="0"/>
            <a:r>
              <a:rPr lang="fi-FI"/>
              <a:t>Lisää kuva napsauttamalla kuvaketta</a:t>
            </a:r>
            <a:endParaRPr lang="fi-FI" dirty="0"/>
          </a:p>
        </p:txBody>
      </p:sp>
      <p:sp>
        <p:nvSpPr>
          <p:cNvPr id="12" name="Kuvan paikkamerkki 10">
            <a:extLst>
              <a:ext uri="{FF2B5EF4-FFF2-40B4-BE49-F238E27FC236}">
                <a16:creationId xmlns:a16="http://schemas.microsoft.com/office/drawing/2014/main" id="{125B74A8-A78A-7E39-AAF5-4993173B719E}"/>
              </a:ext>
            </a:extLst>
          </p:cNvPr>
          <p:cNvSpPr>
            <a:spLocks noGrp="1"/>
          </p:cNvSpPr>
          <p:nvPr>
            <p:ph type="pic" sz="quarter" idx="14"/>
          </p:nvPr>
        </p:nvSpPr>
        <p:spPr>
          <a:xfrm>
            <a:off x="795528" y="3648456"/>
            <a:ext cx="658368" cy="658368"/>
          </a:xfrm>
          <a:noFill/>
        </p:spPr>
        <p:txBody>
          <a:bodyPr rtlCol="0" anchor="ctr"/>
          <a:lstStyle>
            <a:lvl1pPr marL="0" indent="0" algn="ctr">
              <a:buFont typeface="Arial" panose="020B0604020202020204" pitchFamily="34" charset="0"/>
              <a:buNone/>
              <a:defRPr lang="fi-FI" sz="900">
                <a:solidFill>
                  <a:schemeClr val="bg1"/>
                </a:solidFill>
              </a:defRPr>
            </a:lvl1pPr>
          </a:lstStyle>
          <a:p>
            <a:pPr rtl="0"/>
            <a:r>
              <a:rPr lang="fi-FI"/>
              <a:t>Lisää kuva napsauttamalla kuvaketta</a:t>
            </a:r>
            <a:endParaRPr lang="fi-FI" dirty="0"/>
          </a:p>
        </p:txBody>
      </p:sp>
      <p:sp>
        <p:nvSpPr>
          <p:cNvPr id="13" name="Kuvan paikkamerkki 10">
            <a:extLst>
              <a:ext uri="{FF2B5EF4-FFF2-40B4-BE49-F238E27FC236}">
                <a16:creationId xmlns:a16="http://schemas.microsoft.com/office/drawing/2014/main" id="{EE650102-1198-7885-E630-D89BB7F7711D}"/>
              </a:ext>
            </a:extLst>
          </p:cNvPr>
          <p:cNvSpPr>
            <a:spLocks noGrp="1"/>
          </p:cNvSpPr>
          <p:nvPr>
            <p:ph type="pic" sz="quarter" idx="15"/>
          </p:nvPr>
        </p:nvSpPr>
        <p:spPr>
          <a:xfrm>
            <a:off x="795528" y="4745736"/>
            <a:ext cx="658368" cy="658368"/>
          </a:xfrm>
          <a:noFill/>
        </p:spPr>
        <p:txBody>
          <a:bodyPr rtlCol="0" anchor="ctr"/>
          <a:lstStyle>
            <a:lvl1pPr marL="0" indent="0" algn="ctr">
              <a:buFont typeface="Arial" panose="020B0604020202020204" pitchFamily="34" charset="0"/>
              <a:buNone/>
              <a:defRPr lang="fi-FI" sz="900">
                <a:solidFill>
                  <a:schemeClr val="bg1"/>
                </a:solidFill>
              </a:defRPr>
            </a:lvl1pPr>
          </a:lstStyle>
          <a:p>
            <a:pPr rtl="0"/>
            <a:r>
              <a:rPr lang="fi-FI"/>
              <a:t>Lisää kuva napsauttamalla kuvaketta</a:t>
            </a:r>
            <a:endParaRPr lang="fi-FI" dirty="0"/>
          </a:p>
        </p:txBody>
      </p:sp>
      <p:sp>
        <p:nvSpPr>
          <p:cNvPr id="15" name="Tekstin paikkamerkki 14">
            <a:extLst>
              <a:ext uri="{FF2B5EF4-FFF2-40B4-BE49-F238E27FC236}">
                <a16:creationId xmlns:a16="http://schemas.microsoft.com/office/drawing/2014/main" id="{F3E3B7D1-16CC-E825-2BE2-CB6CEBCE66B1}"/>
              </a:ext>
            </a:extLst>
          </p:cNvPr>
          <p:cNvSpPr>
            <a:spLocks noGrp="1"/>
          </p:cNvSpPr>
          <p:nvPr>
            <p:ph type="body" sz="quarter" idx="16"/>
          </p:nvPr>
        </p:nvSpPr>
        <p:spPr>
          <a:xfrm>
            <a:off x="1819656" y="2551113"/>
            <a:ext cx="2441448" cy="658812"/>
          </a:xfrm>
          <a:noFill/>
        </p:spPr>
        <p:txBody>
          <a:bodyPr lIns="0" rIns="0" rtlCol="0" anchor="ctr"/>
          <a:lstStyle>
            <a:lvl1pPr algn="l">
              <a:defRPr lang="fi-FI" sz="1400">
                <a:solidFill>
                  <a:schemeClr val="bg1"/>
                </a:solidFill>
              </a:defRPr>
            </a:lvl1pPr>
          </a:lstStyle>
          <a:p>
            <a:pPr lvl="0" rtl="0"/>
            <a:r>
              <a:rPr lang="fi-FI"/>
              <a:t>Muokkaa tekstin perustyylejä napsauttamalla</a:t>
            </a:r>
          </a:p>
        </p:txBody>
      </p:sp>
      <p:sp>
        <p:nvSpPr>
          <p:cNvPr id="16" name="Tekstin paikkamerkki 14">
            <a:extLst>
              <a:ext uri="{FF2B5EF4-FFF2-40B4-BE49-F238E27FC236}">
                <a16:creationId xmlns:a16="http://schemas.microsoft.com/office/drawing/2014/main" id="{815661BC-165A-5CAE-FA8E-5F24DEFA86F0}"/>
              </a:ext>
            </a:extLst>
          </p:cNvPr>
          <p:cNvSpPr>
            <a:spLocks noGrp="1"/>
          </p:cNvSpPr>
          <p:nvPr>
            <p:ph type="body" sz="quarter" idx="17"/>
          </p:nvPr>
        </p:nvSpPr>
        <p:spPr>
          <a:xfrm>
            <a:off x="1819656" y="3648234"/>
            <a:ext cx="2441448" cy="658812"/>
          </a:xfrm>
          <a:noFill/>
        </p:spPr>
        <p:txBody>
          <a:bodyPr lIns="0" rIns="0" rtlCol="0" anchor="ctr"/>
          <a:lstStyle>
            <a:lvl1pPr algn="l">
              <a:defRPr lang="fi-FI" sz="1400">
                <a:solidFill>
                  <a:schemeClr val="bg1"/>
                </a:solidFill>
              </a:defRPr>
            </a:lvl1pPr>
          </a:lstStyle>
          <a:p>
            <a:pPr lvl="0" rtl="0"/>
            <a:r>
              <a:rPr lang="fi-FI"/>
              <a:t>Muokkaa tekstin perustyylejä napsauttamalla</a:t>
            </a:r>
          </a:p>
        </p:txBody>
      </p:sp>
      <p:sp>
        <p:nvSpPr>
          <p:cNvPr id="17" name="Tekstin paikkamerkki 14">
            <a:extLst>
              <a:ext uri="{FF2B5EF4-FFF2-40B4-BE49-F238E27FC236}">
                <a16:creationId xmlns:a16="http://schemas.microsoft.com/office/drawing/2014/main" id="{8D205557-2DE0-C1D0-4CC7-7A6867AB174E}"/>
              </a:ext>
            </a:extLst>
          </p:cNvPr>
          <p:cNvSpPr>
            <a:spLocks noGrp="1"/>
          </p:cNvSpPr>
          <p:nvPr>
            <p:ph type="body" sz="quarter" idx="18"/>
          </p:nvPr>
        </p:nvSpPr>
        <p:spPr>
          <a:xfrm>
            <a:off x="1819656" y="4745514"/>
            <a:ext cx="2441448" cy="658812"/>
          </a:xfrm>
          <a:noFill/>
        </p:spPr>
        <p:txBody>
          <a:bodyPr lIns="0" rIns="0" rtlCol="0" anchor="ctr"/>
          <a:lstStyle>
            <a:lvl1pPr algn="l">
              <a:defRPr lang="fi-FI" sz="1400">
                <a:solidFill>
                  <a:schemeClr val="bg1"/>
                </a:solidFill>
              </a:defRPr>
            </a:lvl1pPr>
          </a:lstStyle>
          <a:p>
            <a:pPr lvl="0" rtl="0"/>
            <a:r>
              <a:rPr lang="fi-FI"/>
              <a:t>Muokkaa tekstin perustyylejä napsauttamalla</a:t>
            </a:r>
          </a:p>
        </p:txBody>
      </p:sp>
      <p:sp>
        <p:nvSpPr>
          <p:cNvPr id="18" name="Dian numeron paikkamerkki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rtlCol="0"/>
          <a:lstStyle>
            <a:defPPr>
              <a:defRPr lang="fi-FI"/>
            </a:defPPr>
          </a:lstStyle>
          <a:p>
            <a:pPr rtl="0"/>
            <a:fld id="{5D9ACC8A-FA13-47DD-9722-0749C5E70D5A}" type="slidenum">
              <a:rPr lang="fi-FI" smtClean="0"/>
              <a:pPr/>
              <a:t>‹#›</a:t>
            </a:fld>
            <a:endParaRPr lang="fi-FI" dirty="0"/>
          </a:p>
        </p:txBody>
      </p:sp>
    </p:spTree>
    <p:extLst>
      <p:ext uri="{BB962C8B-B14F-4D97-AF65-F5344CB8AC3E}">
        <p14:creationId xmlns:p14="http://schemas.microsoft.com/office/powerpoint/2010/main" val="19265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ailun 3. taso">
    <p:bg>
      <p:bgPr>
        <a:solidFill>
          <a:schemeClr val="accent6"/>
        </a:solidFill>
        <a:effectLst/>
      </p:bgPr>
    </p:bg>
    <p:spTree>
      <p:nvGrpSpPr>
        <p:cNvPr id="1" name=""/>
        <p:cNvGrpSpPr/>
        <p:nvPr/>
      </p:nvGrpSpPr>
      <p:grpSpPr>
        <a:xfrm>
          <a:off x="0" y="0"/>
          <a:ext cx="0" cy="0"/>
          <a:chOff x="0" y="0"/>
          <a:chExt cx="0" cy="0"/>
        </a:xfrm>
      </p:grpSpPr>
      <p:sp>
        <p:nvSpPr>
          <p:cNvPr id="78" name="Puolivapaa piirto: Muoto 77">
            <a:extLst>
              <a:ext uri="{FF2B5EF4-FFF2-40B4-BE49-F238E27FC236}">
                <a16:creationId xmlns:a16="http://schemas.microsoft.com/office/drawing/2014/main" id="{35AA0E62-B0F2-C25D-9BF1-E8FD81A9B3B9}"/>
              </a:ext>
            </a:extLst>
          </p:cNvPr>
          <p:cNvSpPr/>
          <p:nvPr userDrawn="1"/>
        </p:nvSpPr>
        <p:spPr>
          <a:xfrm>
            <a:off x="5075525" y="4738618"/>
            <a:ext cx="6868709" cy="2119383"/>
          </a:xfrm>
          <a:custGeom>
            <a:avLst/>
            <a:gdLst>
              <a:gd name="connsiteX0" fmla="*/ 3751554 w 6868709"/>
              <a:gd name="connsiteY0" fmla="*/ 2113482 h 2119383"/>
              <a:gd name="connsiteX1" fmla="*/ 3779014 w 6868709"/>
              <a:gd name="connsiteY1" fmla="*/ 2119383 h 2119383"/>
              <a:gd name="connsiteX2" fmla="*/ 3683958 w 6868709"/>
              <a:gd name="connsiteY2" fmla="*/ 2119383 h 2119383"/>
              <a:gd name="connsiteX3" fmla="*/ 3694308 w 6868709"/>
              <a:gd name="connsiteY3" fmla="*/ 2115334 h 2119383"/>
              <a:gd name="connsiteX4" fmla="*/ 3751554 w 6868709"/>
              <a:gd name="connsiteY4" fmla="*/ 2113482 h 2119383"/>
              <a:gd name="connsiteX5" fmla="*/ 3280523 w 6868709"/>
              <a:gd name="connsiteY5" fmla="*/ 2090084 h 2119383"/>
              <a:gd name="connsiteX6" fmla="*/ 3375620 w 6868709"/>
              <a:gd name="connsiteY6" fmla="*/ 2108160 h 2119383"/>
              <a:gd name="connsiteX7" fmla="*/ 3420887 w 6868709"/>
              <a:gd name="connsiteY7" fmla="*/ 2119383 h 2119383"/>
              <a:gd name="connsiteX8" fmla="*/ 3156518 w 6868709"/>
              <a:gd name="connsiteY8" fmla="*/ 2119383 h 2119383"/>
              <a:gd name="connsiteX9" fmla="*/ 3157930 w 6868709"/>
              <a:gd name="connsiteY9" fmla="*/ 2118319 h 2119383"/>
              <a:gd name="connsiteX10" fmla="*/ 3280523 w 6868709"/>
              <a:gd name="connsiteY10" fmla="*/ 2090084 h 2119383"/>
              <a:gd name="connsiteX11" fmla="*/ 3744089 w 6868709"/>
              <a:gd name="connsiteY11" fmla="*/ 1976863 h 2119383"/>
              <a:gd name="connsiteX12" fmla="*/ 3867771 w 6868709"/>
              <a:gd name="connsiteY12" fmla="*/ 2011007 h 2119383"/>
              <a:gd name="connsiteX13" fmla="*/ 4036096 w 6868709"/>
              <a:gd name="connsiteY13" fmla="*/ 2036494 h 2119383"/>
              <a:gd name="connsiteX14" fmla="*/ 4359919 w 6868709"/>
              <a:gd name="connsiteY14" fmla="*/ 2086601 h 2119383"/>
              <a:gd name="connsiteX15" fmla="*/ 4386668 w 6868709"/>
              <a:gd name="connsiteY15" fmla="*/ 2119383 h 2119383"/>
              <a:gd name="connsiteX16" fmla="*/ 4327765 w 6868709"/>
              <a:gd name="connsiteY16" fmla="*/ 2119383 h 2119383"/>
              <a:gd name="connsiteX17" fmla="*/ 4296740 w 6868709"/>
              <a:gd name="connsiteY17" fmla="*/ 2091466 h 2119383"/>
              <a:gd name="connsiteX18" fmla="*/ 4047650 w 6868709"/>
              <a:gd name="connsiteY18" fmla="*/ 2081112 h 2119383"/>
              <a:gd name="connsiteX19" fmla="*/ 3849797 w 6868709"/>
              <a:gd name="connsiteY19" fmla="*/ 2051761 h 2119383"/>
              <a:gd name="connsiteX20" fmla="*/ 3741852 w 6868709"/>
              <a:gd name="connsiteY20" fmla="*/ 2021153 h 2119383"/>
              <a:gd name="connsiteX21" fmla="*/ 3640316 w 6868709"/>
              <a:gd name="connsiteY21" fmla="*/ 2041263 h 2119383"/>
              <a:gd name="connsiteX22" fmla="*/ 3589437 w 6868709"/>
              <a:gd name="connsiteY22" fmla="*/ 2090001 h 2119383"/>
              <a:gd name="connsiteX23" fmla="*/ 3560755 w 6868709"/>
              <a:gd name="connsiteY23" fmla="*/ 2119383 h 2119383"/>
              <a:gd name="connsiteX24" fmla="*/ 3479291 w 6868709"/>
              <a:gd name="connsiteY24" fmla="*/ 2119383 h 2119383"/>
              <a:gd name="connsiteX25" fmla="*/ 3487299 w 6868709"/>
              <a:gd name="connsiteY25" fmla="*/ 2118983 h 2119383"/>
              <a:gd name="connsiteX26" fmla="*/ 3556534 w 6868709"/>
              <a:gd name="connsiteY26" fmla="*/ 2062366 h 2119383"/>
              <a:gd name="connsiteX27" fmla="*/ 3617791 w 6868709"/>
              <a:gd name="connsiteY27" fmla="*/ 2005243 h 2119383"/>
              <a:gd name="connsiteX28" fmla="*/ 3744089 w 6868709"/>
              <a:gd name="connsiteY28" fmla="*/ 1976863 h 2119383"/>
              <a:gd name="connsiteX29" fmla="*/ 3736521 w 6868709"/>
              <a:gd name="connsiteY29" fmla="*/ 1835135 h 2119383"/>
              <a:gd name="connsiteX30" fmla="*/ 3873845 w 6868709"/>
              <a:gd name="connsiteY30" fmla="*/ 1871640 h 2119383"/>
              <a:gd name="connsiteX31" fmla="*/ 4065879 w 6868709"/>
              <a:gd name="connsiteY31" fmla="*/ 1902012 h 2119383"/>
              <a:gd name="connsiteX32" fmla="*/ 4472690 w 6868709"/>
              <a:gd name="connsiteY32" fmla="*/ 2013217 h 2119383"/>
              <a:gd name="connsiteX33" fmla="*/ 4530712 w 6868709"/>
              <a:gd name="connsiteY33" fmla="*/ 2119383 h 2119383"/>
              <a:gd name="connsiteX34" fmla="*/ 4476159 w 6868709"/>
              <a:gd name="connsiteY34" fmla="*/ 2119383 h 2119383"/>
              <a:gd name="connsiteX35" fmla="*/ 4433383 w 6868709"/>
              <a:gd name="connsiteY35" fmla="*/ 2039240 h 2119383"/>
              <a:gd name="connsiteX36" fmla="*/ 4076465 w 6868709"/>
              <a:gd name="connsiteY36" fmla="*/ 1946632 h 2119383"/>
              <a:gd name="connsiteX37" fmla="*/ 3857241 w 6868709"/>
              <a:gd name="connsiteY37" fmla="*/ 1915500 h 2119383"/>
              <a:gd name="connsiteX38" fmla="*/ 3735903 w 6868709"/>
              <a:gd name="connsiteY38" fmla="*/ 1882033 h 2119383"/>
              <a:gd name="connsiteX39" fmla="*/ 3620417 w 6868709"/>
              <a:gd name="connsiteY39" fmla="*/ 1905572 h 2119383"/>
              <a:gd name="connsiteX40" fmla="*/ 3563224 w 6868709"/>
              <a:gd name="connsiteY40" fmla="*/ 1961312 h 2119383"/>
              <a:gd name="connsiteX41" fmla="*/ 3465351 w 6868709"/>
              <a:gd name="connsiteY41" fmla="*/ 2039965 h 2119383"/>
              <a:gd name="connsiteX42" fmla="*/ 3311170 w 6868709"/>
              <a:gd name="connsiteY42" fmla="*/ 2029070 h 2119383"/>
              <a:gd name="connsiteX43" fmla="*/ 3218420 w 6868709"/>
              <a:gd name="connsiteY43" fmla="*/ 2011150 h 2119383"/>
              <a:gd name="connsiteX44" fmla="*/ 3109687 w 6868709"/>
              <a:gd name="connsiteY44" fmla="*/ 2036598 h 2119383"/>
              <a:gd name="connsiteX45" fmla="*/ 3030763 w 6868709"/>
              <a:gd name="connsiteY45" fmla="*/ 2115251 h 2119383"/>
              <a:gd name="connsiteX46" fmla="*/ 3029404 w 6868709"/>
              <a:gd name="connsiteY46" fmla="*/ 2119383 h 2119383"/>
              <a:gd name="connsiteX47" fmla="*/ 2979120 w 6868709"/>
              <a:gd name="connsiteY47" fmla="*/ 2119383 h 2119383"/>
              <a:gd name="connsiteX48" fmla="*/ 2987262 w 6868709"/>
              <a:gd name="connsiteY48" fmla="*/ 2094470 h 2119383"/>
              <a:gd name="connsiteX49" fmla="*/ 3085134 w 6868709"/>
              <a:gd name="connsiteY49" fmla="*/ 1995206 h 2119383"/>
              <a:gd name="connsiteX50" fmla="*/ 3220950 w 6868709"/>
              <a:gd name="connsiteY50" fmla="*/ 1962407 h 2119383"/>
              <a:gd name="connsiteX51" fmla="*/ 3325945 w 6868709"/>
              <a:gd name="connsiteY51" fmla="*/ 1981978 h 2119383"/>
              <a:gd name="connsiteX52" fmla="*/ 3451073 w 6868709"/>
              <a:gd name="connsiteY52" fmla="*/ 1994985 h 2119383"/>
              <a:gd name="connsiteX53" fmla="*/ 3530671 w 6868709"/>
              <a:gd name="connsiteY53" fmla="*/ 1930980 h 2119383"/>
              <a:gd name="connsiteX54" fmla="*/ 3597473 w 6868709"/>
              <a:gd name="connsiteY54" fmla="*/ 1867437 h 2119383"/>
              <a:gd name="connsiteX55" fmla="*/ 3736521 w 6868709"/>
              <a:gd name="connsiteY55" fmla="*/ 1835135 h 2119383"/>
              <a:gd name="connsiteX56" fmla="*/ 3727376 w 6868709"/>
              <a:gd name="connsiteY56" fmla="*/ 1691759 h 2119383"/>
              <a:gd name="connsiteX57" fmla="*/ 3877546 w 6868709"/>
              <a:gd name="connsiteY57" fmla="*/ 1731550 h 2119383"/>
              <a:gd name="connsiteX58" fmla="*/ 4090950 w 6868709"/>
              <a:gd name="connsiteY58" fmla="*/ 1763704 h 2119383"/>
              <a:gd name="connsiteX59" fmla="*/ 4537606 w 6868709"/>
              <a:gd name="connsiteY59" fmla="*/ 1882381 h 2119383"/>
              <a:gd name="connsiteX60" fmla="*/ 4626340 w 6868709"/>
              <a:gd name="connsiteY60" fmla="*/ 2045998 h 2119383"/>
              <a:gd name="connsiteX61" fmla="*/ 4662088 w 6868709"/>
              <a:gd name="connsiteY61" fmla="*/ 2119383 h 2119383"/>
              <a:gd name="connsiteX62" fmla="*/ 4605081 w 6868709"/>
              <a:gd name="connsiteY62" fmla="*/ 2119383 h 2119383"/>
              <a:gd name="connsiteX63" fmla="*/ 4579241 w 6868709"/>
              <a:gd name="connsiteY63" fmla="*/ 2067258 h 2119383"/>
              <a:gd name="connsiteX64" fmla="*/ 4494440 w 6868709"/>
              <a:gd name="connsiteY64" fmla="*/ 1910373 h 2119383"/>
              <a:gd name="connsiteX65" fmla="*/ 4097846 w 6868709"/>
              <a:gd name="connsiteY65" fmla="*/ 1809912 h 2119383"/>
              <a:gd name="connsiteX66" fmla="*/ 3857476 w 6868709"/>
              <a:gd name="connsiteY66" fmla="*/ 1776591 h 2119383"/>
              <a:gd name="connsiteX67" fmla="*/ 3722918 w 6868709"/>
              <a:gd name="connsiteY67" fmla="*/ 1740235 h 2119383"/>
              <a:gd name="connsiteX68" fmla="*/ 3595642 w 6868709"/>
              <a:gd name="connsiteY68" fmla="*/ 1768386 h 2119383"/>
              <a:gd name="connsiteX69" fmla="*/ 3532309 w 6868709"/>
              <a:gd name="connsiteY69" fmla="*/ 1830748 h 2119383"/>
              <a:gd name="connsiteX70" fmla="*/ 3425779 w 6868709"/>
              <a:gd name="connsiteY70" fmla="*/ 1918195 h 2119383"/>
              <a:gd name="connsiteX71" fmla="*/ 3257221 w 6868709"/>
              <a:gd name="connsiteY71" fmla="*/ 1907026 h 2119383"/>
              <a:gd name="connsiteX72" fmla="*/ 3154577 w 6868709"/>
              <a:gd name="connsiteY72" fmla="*/ 1887616 h 2119383"/>
              <a:gd name="connsiteX73" fmla="*/ 3032673 w 6868709"/>
              <a:gd name="connsiteY73" fmla="*/ 1915422 h 2119383"/>
              <a:gd name="connsiteX74" fmla="*/ 2943997 w 6868709"/>
              <a:gd name="connsiteY74" fmla="*/ 2003062 h 2119383"/>
              <a:gd name="connsiteX75" fmla="*/ 2942289 w 6868709"/>
              <a:gd name="connsiteY75" fmla="*/ 2006557 h 2119383"/>
              <a:gd name="connsiteX76" fmla="*/ 2919813 w 6868709"/>
              <a:gd name="connsiteY76" fmla="*/ 2078296 h 2119383"/>
              <a:gd name="connsiteX77" fmla="*/ 2907569 w 6868709"/>
              <a:gd name="connsiteY77" fmla="*/ 2119383 h 2119383"/>
              <a:gd name="connsiteX78" fmla="*/ 2863827 w 6868709"/>
              <a:gd name="connsiteY78" fmla="*/ 2119383 h 2119383"/>
              <a:gd name="connsiteX79" fmla="*/ 2879326 w 6868709"/>
              <a:gd name="connsiteY79" fmla="*/ 2067173 h 2119383"/>
              <a:gd name="connsiteX80" fmla="*/ 2904046 w 6868709"/>
              <a:gd name="connsiteY80" fmla="*/ 1987867 h 2119383"/>
              <a:gd name="connsiteX81" fmla="*/ 3009803 w 6868709"/>
              <a:gd name="connsiteY81" fmla="*/ 1877591 h 2119383"/>
              <a:gd name="connsiteX82" fmla="*/ 3158695 w 6868709"/>
              <a:gd name="connsiteY82" fmla="*/ 1841562 h 2119383"/>
              <a:gd name="connsiteX83" fmla="*/ 3273824 w 6868709"/>
              <a:gd name="connsiteY83" fmla="*/ 1863166 h 2119383"/>
              <a:gd name="connsiteX84" fmla="*/ 3413067 w 6868709"/>
              <a:gd name="connsiteY84" fmla="*/ 1874955 h 2119383"/>
              <a:gd name="connsiteX85" fmla="*/ 3502260 w 6868709"/>
              <a:gd name="connsiteY85" fmla="*/ 1799244 h 2119383"/>
              <a:gd name="connsiteX86" fmla="*/ 3575180 w 6868709"/>
              <a:gd name="connsiteY86" fmla="*/ 1728123 h 2119383"/>
              <a:gd name="connsiteX87" fmla="*/ 3727376 w 6868709"/>
              <a:gd name="connsiteY87" fmla="*/ 1691759 h 2119383"/>
              <a:gd name="connsiteX88" fmla="*/ 3680294 w 6868709"/>
              <a:gd name="connsiteY88" fmla="*/ 1547870 h 2119383"/>
              <a:gd name="connsiteX89" fmla="*/ 3885003 w 6868709"/>
              <a:gd name="connsiteY89" fmla="*/ 1591413 h 2119383"/>
              <a:gd name="connsiteX90" fmla="*/ 4119593 w 6868709"/>
              <a:gd name="connsiteY90" fmla="*/ 1625715 h 2119383"/>
              <a:gd name="connsiteX91" fmla="*/ 4605504 w 6868709"/>
              <a:gd name="connsiteY91" fmla="*/ 1752075 h 2119383"/>
              <a:gd name="connsiteX92" fmla="*/ 4702036 w 6868709"/>
              <a:gd name="connsiteY92" fmla="*/ 1930493 h 2119383"/>
              <a:gd name="connsiteX93" fmla="*/ 4756065 w 6868709"/>
              <a:gd name="connsiteY93" fmla="*/ 2039624 h 2119383"/>
              <a:gd name="connsiteX94" fmla="*/ 4809938 w 6868709"/>
              <a:gd name="connsiteY94" fmla="*/ 2119383 h 2119383"/>
              <a:gd name="connsiteX95" fmla="*/ 4750453 w 6868709"/>
              <a:gd name="connsiteY95" fmla="*/ 2119383 h 2119383"/>
              <a:gd name="connsiteX96" fmla="*/ 4712852 w 6868709"/>
              <a:gd name="connsiteY96" fmla="*/ 2062749 h 2119383"/>
              <a:gd name="connsiteX97" fmla="*/ 4657262 w 6868709"/>
              <a:gd name="connsiteY97" fmla="*/ 1950952 h 2119383"/>
              <a:gd name="connsiteX98" fmla="*/ 4564904 w 6868709"/>
              <a:gd name="connsiteY98" fmla="*/ 1779809 h 2119383"/>
              <a:gd name="connsiteX99" fmla="*/ 4129610 w 6868709"/>
              <a:gd name="connsiteY99" fmla="*/ 1671500 h 2119383"/>
              <a:gd name="connsiteX100" fmla="*/ 3867653 w 6868709"/>
              <a:gd name="connsiteY100" fmla="*/ 1636811 h 2119383"/>
              <a:gd name="connsiteX101" fmla="*/ 3719840 w 6868709"/>
              <a:gd name="connsiteY101" fmla="*/ 1597290 h 2119383"/>
              <a:gd name="connsiteX102" fmla="*/ 3580991 w 6868709"/>
              <a:gd name="connsiteY102" fmla="*/ 1629957 h 2119383"/>
              <a:gd name="connsiteX103" fmla="*/ 3511340 w 6868709"/>
              <a:gd name="connsiteY103" fmla="*/ 1699318 h 2119383"/>
              <a:gd name="connsiteX104" fmla="*/ 3395403 w 6868709"/>
              <a:gd name="connsiteY104" fmla="*/ 1795151 h 2119383"/>
              <a:gd name="connsiteX105" fmla="*/ 3212134 w 6868709"/>
              <a:gd name="connsiteY105" fmla="*/ 1783464 h 2119383"/>
              <a:gd name="connsiteX106" fmla="*/ 3099730 w 6868709"/>
              <a:gd name="connsiteY106" fmla="*/ 1762221 h 2119383"/>
              <a:gd name="connsiteX107" fmla="*/ 2965929 w 6868709"/>
              <a:gd name="connsiteY107" fmla="*/ 1793223 h 2119383"/>
              <a:gd name="connsiteX108" fmla="*/ 2868693 w 6868709"/>
              <a:gd name="connsiteY108" fmla="*/ 1889831 h 2119383"/>
              <a:gd name="connsiteX109" fmla="*/ 2866066 w 6868709"/>
              <a:gd name="connsiteY109" fmla="*/ 1895238 h 2119383"/>
              <a:gd name="connsiteX110" fmla="*/ 2841521 w 6868709"/>
              <a:gd name="connsiteY110" fmla="*/ 1974168 h 2119383"/>
              <a:gd name="connsiteX111" fmla="*/ 2820413 w 6868709"/>
              <a:gd name="connsiteY111" fmla="*/ 2047066 h 2119383"/>
              <a:gd name="connsiteX112" fmla="*/ 2785069 w 6868709"/>
              <a:gd name="connsiteY112" fmla="*/ 2116501 h 2119383"/>
              <a:gd name="connsiteX113" fmla="*/ 2782713 w 6868709"/>
              <a:gd name="connsiteY113" fmla="*/ 2119383 h 2119383"/>
              <a:gd name="connsiteX114" fmla="*/ 2723612 w 6868709"/>
              <a:gd name="connsiteY114" fmla="*/ 2119383 h 2119383"/>
              <a:gd name="connsiteX115" fmla="*/ 2746141 w 6868709"/>
              <a:gd name="connsiteY115" fmla="*/ 2092337 h 2119383"/>
              <a:gd name="connsiteX116" fmla="*/ 2778320 w 6868709"/>
              <a:gd name="connsiteY116" fmla="*/ 2030335 h 2119383"/>
              <a:gd name="connsiteX117" fmla="*/ 2797955 w 6868709"/>
              <a:gd name="connsiteY117" fmla="*/ 1963434 h 2119383"/>
              <a:gd name="connsiteX118" fmla="*/ 2825100 w 6868709"/>
              <a:gd name="connsiteY118" fmla="*/ 1876193 h 2119383"/>
              <a:gd name="connsiteX119" fmla="*/ 2828295 w 6868709"/>
              <a:gd name="connsiteY119" fmla="*/ 1869618 h 2119383"/>
              <a:gd name="connsiteX120" fmla="*/ 2942651 w 6868709"/>
              <a:gd name="connsiteY120" fmla="*/ 1753055 h 2119383"/>
              <a:gd name="connsiteX121" fmla="*/ 3101732 w 6868709"/>
              <a:gd name="connsiteY121" fmla="*/ 1714603 h 2119383"/>
              <a:gd name="connsiteX122" fmla="*/ 3226934 w 6868709"/>
              <a:gd name="connsiteY122" fmla="*/ 1737326 h 2119383"/>
              <a:gd name="connsiteX123" fmla="*/ 3381541 w 6868709"/>
              <a:gd name="connsiteY123" fmla="*/ 1750338 h 2119383"/>
              <a:gd name="connsiteX124" fmla="*/ 3476832 w 6868709"/>
              <a:gd name="connsiteY124" fmla="*/ 1668042 h 2119383"/>
              <a:gd name="connsiteX125" fmla="*/ 3556283 w 6868709"/>
              <a:gd name="connsiteY125" fmla="*/ 1589505 h 2119383"/>
              <a:gd name="connsiteX126" fmla="*/ 3680294 w 6868709"/>
              <a:gd name="connsiteY126" fmla="*/ 1547870 h 2119383"/>
              <a:gd name="connsiteX127" fmla="*/ 3664232 w 6868709"/>
              <a:gd name="connsiteY127" fmla="*/ 1408646 h 2119383"/>
              <a:gd name="connsiteX128" fmla="*/ 3885783 w 6868709"/>
              <a:gd name="connsiteY128" fmla="*/ 1455206 h 2119383"/>
              <a:gd name="connsiteX129" fmla="*/ 4141326 w 6868709"/>
              <a:gd name="connsiteY129" fmla="*/ 1491124 h 2119383"/>
              <a:gd name="connsiteX130" fmla="*/ 4666944 w 6868709"/>
              <a:gd name="connsiteY130" fmla="*/ 1625287 h 2119383"/>
              <a:gd name="connsiteX131" fmla="*/ 4770017 w 6868709"/>
              <a:gd name="connsiteY131" fmla="*/ 1819945 h 2119383"/>
              <a:gd name="connsiteX132" fmla="*/ 4828602 w 6868709"/>
              <a:gd name="connsiteY132" fmla="*/ 1938507 h 2119383"/>
              <a:gd name="connsiteX133" fmla="*/ 4939530 w 6868709"/>
              <a:gd name="connsiteY133" fmla="*/ 2102408 h 2119383"/>
              <a:gd name="connsiteX134" fmla="*/ 4955142 w 6868709"/>
              <a:gd name="connsiteY134" fmla="*/ 2119383 h 2119383"/>
              <a:gd name="connsiteX135" fmla="*/ 4897339 w 6868709"/>
              <a:gd name="connsiteY135" fmla="*/ 2119383 h 2119383"/>
              <a:gd name="connsiteX136" fmla="*/ 4791391 w 6868709"/>
              <a:gd name="connsiteY136" fmla="*/ 1962186 h 2119383"/>
              <a:gd name="connsiteX137" fmla="*/ 4731246 w 6868709"/>
              <a:gd name="connsiteY137" fmla="*/ 1840958 h 2119383"/>
              <a:gd name="connsiteX138" fmla="*/ 4629053 w 6868709"/>
              <a:gd name="connsiteY138" fmla="*/ 1654381 h 2119383"/>
              <a:gd name="connsiteX139" fmla="*/ 4154093 w 6868709"/>
              <a:gd name="connsiteY139" fmla="*/ 1538227 h 2119383"/>
              <a:gd name="connsiteX140" fmla="*/ 3870946 w 6868709"/>
              <a:gd name="connsiteY140" fmla="*/ 1501383 h 2119383"/>
              <a:gd name="connsiteX141" fmla="*/ 3709790 w 6868709"/>
              <a:gd name="connsiteY141" fmla="*/ 1458508 h 2119383"/>
              <a:gd name="connsiteX142" fmla="*/ 3558077 w 6868709"/>
              <a:gd name="connsiteY142" fmla="*/ 1492771 h 2119383"/>
              <a:gd name="connsiteX143" fmla="*/ 3482313 w 6868709"/>
              <a:gd name="connsiteY143" fmla="*/ 1569713 h 2119383"/>
              <a:gd name="connsiteX144" fmla="*/ 3358130 w 6868709"/>
              <a:gd name="connsiteY144" fmla="*/ 1674503 h 2119383"/>
              <a:gd name="connsiteX145" fmla="*/ 3160665 w 6868709"/>
              <a:gd name="connsiteY145" fmla="*/ 1662169 h 2119383"/>
              <a:gd name="connsiteX146" fmla="*/ 3038367 w 6868709"/>
              <a:gd name="connsiteY146" fmla="*/ 1639436 h 2119383"/>
              <a:gd name="connsiteX147" fmla="*/ 2892104 w 6868709"/>
              <a:gd name="connsiteY147" fmla="*/ 1673789 h 2119383"/>
              <a:gd name="connsiteX148" fmla="*/ 2786148 w 6868709"/>
              <a:gd name="connsiteY148" fmla="*/ 1779753 h 2119383"/>
              <a:gd name="connsiteX149" fmla="*/ 2782910 w 6868709"/>
              <a:gd name="connsiteY149" fmla="*/ 1786365 h 2119383"/>
              <a:gd name="connsiteX150" fmla="*/ 2756355 w 6868709"/>
              <a:gd name="connsiteY150" fmla="*/ 1873396 h 2119383"/>
              <a:gd name="connsiteX151" fmla="*/ 2733746 w 6868709"/>
              <a:gd name="connsiteY151" fmla="*/ 1952319 h 2119383"/>
              <a:gd name="connsiteX152" fmla="*/ 2644609 w 6868709"/>
              <a:gd name="connsiteY152" fmla="*/ 2090810 h 2119383"/>
              <a:gd name="connsiteX153" fmla="*/ 2610439 w 6868709"/>
              <a:gd name="connsiteY153" fmla="*/ 2119383 h 2119383"/>
              <a:gd name="connsiteX154" fmla="*/ 2532456 w 6868709"/>
              <a:gd name="connsiteY154" fmla="*/ 2119383 h 2119383"/>
              <a:gd name="connsiteX155" fmla="*/ 2551771 w 6868709"/>
              <a:gd name="connsiteY155" fmla="*/ 2108168 h 2119383"/>
              <a:gd name="connsiteX156" fmla="*/ 2691664 w 6868709"/>
              <a:gd name="connsiteY156" fmla="*/ 1936555 h 2119383"/>
              <a:gd name="connsiteX157" fmla="*/ 2712159 w 6868709"/>
              <a:gd name="connsiteY157" fmla="*/ 1862911 h 2119383"/>
              <a:gd name="connsiteX158" fmla="*/ 2741175 w 6868709"/>
              <a:gd name="connsiteY158" fmla="*/ 1767900 h 2119383"/>
              <a:gd name="connsiteX159" fmla="*/ 2864206 w 6868709"/>
              <a:gd name="connsiteY159" fmla="*/ 1637274 h 2119383"/>
              <a:gd name="connsiteX160" fmla="*/ 3038615 w 6868709"/>
              <a:gd name="connsiteY160" fmla="*/ 1593399 h 2119383"/>
              <a:gd name="connsiteX161" fmla="*/ 3171992 w 6868709"/>
              <a:gd name="connsiteY161" fmla="*/ 1617209 h 2119383"/>
              <a:gd name="connsiteX162" fmla="*/ 3340971 w 6868709"/>
              <a:gd name="connsiteY162" fmla="*/ 1630492 h 2119383"/>
              <a:gd name="connsiteX163" fmla="*/ 3445083 w 6868709"/>
              <a:gd name="connsiteY163" fmla="*/ 1540023 h 2119383"/>
              <a:gd name="connsiteX164" fmla="*/ 3530688 w 6868709"/>
              <a:gd name="connsiteY164" fmla="*/ 1453864 h 2119383"/>
              <a:gd name="connsiteX165" fmla="*/ 3664232 w 6868709"/>
              <a:gd name="connsiteY165" fmla="*/ 1408646 h 2119383"/>
              <a:gd name="connsiteX166" fmla="*/ 3656028 w 6868709"/>
              <a:gd name="connsiteY166" fmla="*/ 1270539 h 2119383"/>
              <a:gd name="connsiteX167" fmla="*/ 3893997 w 6868709"/>
              <a:gd name="connsiteY167" fmla="*/ 1319764 h 2119383"/>
              <a:gd name="connsiteX168" fmla="*/ 4170378 w 6868709"/>
              <a:gd name="connsiteY168" fmla="*/ 1358584 h 2119383"/>
              <a:gd name="connsiteX169" fmla="*/ 4735624 w 6868709"/>
              <a:gd name="connsiteY169" fmla="*/ 1500633 h 2119383"/>
              <a:gd name="connsiteX170" fmla="*/ 4846809 w 6868709"/>
              <a:gd name="connsiteY170" fmla="*/ 1707433 h 2119383"/>
              <a:gd name="connsiteX171" fmla="*/ 4910730 w 6868709"/>
              <a:gd name="connsiteY171" fmla="*/ 1834855 h 2119383"/>
              <a:gd name="connsiteX172" fmla="*/ 5030314 w 6868709"/>
              <a:gd name="connsiteY172" fmla="*/ 2011776 h 2119383"/>
              <a:gd name="connsiteX173" fmla="*/ 5129539 w 6868709"/>
              <a:gd name="connsiteY173" fmla="*/ 2119383 h 2119383"/>
              <a:gd name="connsiteX174" fmla="*/ 5066586 w 6868709"/>
              <a:gd name="connsiteY174" fmla="*/ 2119383 h 2119383"/>
              <a:gd name="connsiteX175" fmla="*/ 4990677 w 6868709"/>
              <a:gd name="connsiteY175" fmla="*/ 2036854 h 2119383"/>
              <a:gd name="connsiteX176" fmla="*/ 4867497 w 6868709"/>
              <a:gd name="connsiteY176" fmla="*/ 1855084 h 2119383"/>
              <a:gd name="connsiteX177" fmla="*/ 4802946 w 6868709"/>
              <a:gd name="connsiteY177" fmla="*/ 1723946 h 2119383"/>
              <a:gd name="connsiteX178" fmla="*/ 4695147 w 6868709"/>
              <a:gd name="connsiteY178" fmla="*/ 1524132 h 2119383"/>
              <a:gd name="connsiteX179" fmla="*/ 4181308 w 6868709"/>
              <a:gd name="connsiteY179" fmla="*/ 1400502 h 2119383"/>
              <a:gd name="connsiteX180" fmla="*/ 3877010 w 6868709"/>
              <a:gd name="connsiteY180" fmla="*/ 1361465 h 2119383"/>
              <a:gd name="connsiteX181" fmla="*/ 3660130 w 6868709"/>
              <a:gd name="connsiteY181" fmla="*/ 1314599 h 2119383"/>
              <a:gd name="connsiteX182" fmla="*/ 3536633 w 6868709"/>
              <a:gd name="connsiteY182" fmla="*/ 1355749 h 2119383"/>
              <a:gd name="connsiteX183" fmla="*/ 3457023 w 6868709"/>
              <a:gd name="connsiteY183" fmla="*/ 1440509 h 2119383"/>
              <a:gd name="connsiteX184" fmla="*/ 3324435 w 6868709"/>
              <a:gd name="connsiteY184" fmla="*/ 1553637 h 2119383"/>
              <a:gd name="connsiteX185" fmla="*/ 3112221 w 6868709"/>
              <a:gd name="connsiteY185" fmla="*/ 1540826 h 2119383"/>
              <a:gd name="connsiteX186" fmla="*/ 2979412 w 6868709"/>
              <a:gd name="connsiteY186" fmla="*/ 1515851 h 2119383"/>
              <a:gd name="connsiteX187" fmla="*/ 2820452 w 6868709"/>
              <a:gd name="connsiteY187" fmla="*/ 1554499 h 2119383"/>
              <a:gd name="connsiteX188" fmla="*/ 2706018 w 6868709"/>
              <a:gd name="connsiteY188" fmla="*/ 1670828 h 2119383"/>
              <a:gd name="connsiteX189" fmla="*/ 2702037 w 6868709"/>
              <a:gd name="connsiteY189" fmla="*/ 1678982 h 2119383"/>
              <a:gd name="connsiteX190" fmla="*/ 2673986 w 6868709"/>
              <a:gd name="connsiteY190" fmla="*/ 1773987 h 2119383"/>
              <a:gd name="connsiteX191" fmla="*/ 2650506 w 6868709"/>
              <a:gd name="connsiteY191" fmla="*/ 1858683 h 2119383"/>
              <a:gd name="connsiteX192" fmla="*/ 2414383 w 6868709"/>
              <a:gd name="connsiteY192" fmla="*/ 2109390 h 2119383"/>
              <a:gd name="connsiteX193" fmla="*/ 2391997 w 6868709"/>
              <a:gd name="connsiteY193" fmla="*/ 2119383 h 2119383"/>
              <a:gd name="connsiteX194" fmla="*/ 2258037 w 6868709"/>
              <a:gd name="connsiteY194" fmla="*/ 2119383 h 2119383"/>
              <a:gd name="connsiteX195" fmla="*/ 2384932 w 6868709"/>
              <a:gd name="connsiteY195" fmla="*/ 2070474 h 2119383"/>
              <a:gd name="connsiteX196" fmla="*/ 2606252 w 6868709"/>
              <a:gd name="connsiteY196" fmla="*/ 1842387 h 2119383"/>
              <a:gd name="connsiteX197" fmla="*/ 2628247 w 6868709"/>
              <a:gd name="connsiteY197" fmla="*/ 1762720 h 2119383"/>
              <a:gd name="connsiteX198" fmla="*/ 2659132 w 6868709"/>
              <a:gd name="connsiteY198" fmla="*/ 1659939 h 2119383"/>
              <a:gd name="connsiteX199" fmla="*/ 2790638 w 6868709"/>
              <a:gd name="connsiteY199" fmla="*/ 1518708 h 2119383"/>
              <a:gd name="connsiteX200" fmla="*/ 2978124 w 6868709"/>
              <a:gd name="connsiteY200" fmla="*/ 1470985 h 2119383"/>
              <a:gd name="connsiteX201" fmla="*/ 3123358 w 6868709"/>
              <a:gd name="connsiteY201" fmla="*/ 1497237 h 2119383"/>
              <a:gd name="connsiteX202" fmla="*/ 3306494 w 6868709"/>
              <a:gd name="connsiteY202" fmla="*/ 1511208 h 2119383"/>
              <a:gd name="connsiteX203" fmla="*/ 3419085 w 6868709"/>
              <a:gd name="connsiteY203" fmla="*/ 1412317 h 2119383"/>
              <a:gd name="connsiteX204" fmla="*/ 3512549 w 6868709"/>
              <a:gd name="connsiteY204" fmla="*/ 1319943 h 2119383"/>
              <a:gd name="connsiteX205" fmla="*/ 3656028 w 6868709"/>
              <a:gd name="connsiteY205" fmla="*/ 1270539 h 2119383"/>
              <a:gd name="connsiteX206" fmla="*/ 3643045 w 6868709"/>
              <a:gd name="connsiteY206" fmla="*/ 1128482 h 2119383"/>
              <a:gd name="connsiteX207" fmla="*/ 3897651 w 6868709"/>
              <a:gd name="connsiteY207" fmla="*/ 1180638 h 2119383"/>
              <a:gd name="connsiteX208" fmla="*/ 4195575 w 6868709"/>
              <a:gd name="connsiteY208" fmla="*/ 1220862 h 2119383"/>
              <a:gd name="connsiteX209" fmla="*/ 4798755 w 6868709"/>
              <a:gd name="connsiteY209" fmla="*/ 1371347 h 2119383"/>
              <a:gd name="connsiteX210" fmla="*/ 4917876 w 6868709"/>
              <a:gd name="connsiteY210" fmla="*/ 1592538 h 2119383"/>
              <a:gd name="connsiteX211" fmla="*/ 4985973 w 6868709"/>
              <a:gd name="connsiteY211" fmla="*/ 1730190 h 2119383"/>
              <a:gd name="connsiteX212" fmla="*/ 5271407 w 6868709"/>
              <a:gd name="connsiteY212" fmla="*/ 2089659 h 2119383"/>
              <a:gd name="connsiteX213" fmla="*/ 5304854 w 6868709"/>
              <a:gd name="connsiteY213" fmla="*/ 2119383 h 2119383"/>
              <a:gd name="connsiteX214" fmla="*/ 5238574 w 6868709"/>
              <a:gd name="connsiteY214" fmla="*/ 2119383 h 2119383"/>
              <a:gd name="connsiteX215" fmla="*/ 5238210 w 6868709"/>
              <a:gd name="connsiteY215" fmla="*/ 2119060 h 2119383"/>
              <a:gd name="connsiteX216" fmla="*/ 4946839 w 6868709"/>
              <a:gd name="connsiteY216" fmla="*/ 1751011 h 2119383"/>
              <a:gd name="connsiteX217" fmla="*/ 4877503 w 6868709"/>
              <a:gd name="connsiteY217" fmla="*/ 1610845 h 2119383"/>
              <a:gd name="connsiteX218" fmla="*/ 4762586 w 6868709"/>
              <a:gd name="connsiteY218" fmla="*/ 1395949 h 2119383"/>
              <a:gd name="connsiteX219" fmla="*/ 4209042 w 6868709"/>
              <a:gd name="connsiteY219" fmla="*/ 1264516 h 2119383"/>
              <a:gd name="connsiteX220" fmla="*/ 3883412 w 6868709"/>
              <a:gd name="connsiteY220" fmla="*/ 1223658 h 2119383"/>
              <a:gd name="connsiteX221" fmla="*/ 3650702 w 6868709"/>
              <a:gd name="connsiteY221" fmla="*/ 1174164 h 2119383"/>
              <a:gd name="connsiteX222" fmla="*/ 3517194 w 6868709"/>
              <a:gd name="connsiteY222" fmla="*/ 1219333 h 2119383"/>
              <a:gd name="connsiteX223" fmla="*/ 3428585 w 6868709"/>
              <a:gd name="connsiteY223" fmla="*/ 1310694 h 2119383"/>
              <a:gd name="connsiteX224" fmla="*/ 3287146 w 6868709"/>
              <a:gd name="connsiteY224" fmla="*/ 1433985 h 2119383"/>
              <a:gd name="connsiteX225" fmla="*/ 3061128 w 6868709"/>
              <a:gd name="connsiteY225" fmla="*/ 1419737 h 2119383"/>
              <a:gd name="connsiteX226" fmla="*/ 2918425 w 6868709"/>
              <a:gd name="connsiteY226" fmla="*/ 1393270 h 2119383"/>
              <a:gd name="connsiteX227" fmla="*/ 2748696 w 6868709"/>
              <a:gd name="connsiteY227" fmla="*/ 1434872 h 2119383"/>
              <a:gd name="connsiteX228" fmla="*/ 2625948 w 6868709"/>
              <a:gd name="connsiteY228" fmla="*/ 1558618 h 2119383"/>
              <a:gd name="connsiteX229" fmla="*/ 2621181 w 6868709"/>
              <a:gd name="connsiteY229" fmla="*/ 1568350 h 2119383"/>
              <a:gd name="connsiteX230" fmla="*/ 2591106 w 6868709"/>
              <a:gd name="connsiteY230" fmla="*/ 1670509 h 2119383"/>
              <a:gd name="connsiteX231" fmla="*/ 2565931 w 6868709"/>
              <a:gd name="connsiteY231" fmla="*/ 1762599 h 2119383"/>
              <a:gd name="connsiteX232" fmla="*/ 2129586 w 6868709"/>
              <a:gd name="connsiteY232" fmla="*/ 2104285 h 2119383"/>
              <a:gd name="connsiteX233" fmla="*/ 2074585 w 6868709"/>
              <a:gd name="connsiteY233" fmla="*/ 2119383 h 2119383"/>
              <a:gd name="connsiteX234" fmla="*/ 1898509 w 6868709"/>
              <a:gd name="connsiteY234" fmla="*/ 2119383 h 2119383"/>
              <a:gd name="connsiteX235" fmla="*/ 1919878 w 6868709"/>
              <a:gd name="connsiteY235" fmla="*/ 2113480 h 2119383"/>
              <a:gd name="connsiteX236" fmla="*/ 2521712 w 6868709"/>
              <a:gd name="connsiteY236" fmla="*/ 1746260 h 2119383"/>
              <a:gd name="connsiteX237" fmla="*/ 2544818 w 6868709"/>
              <a:gd name="connsiteY237" fmla="*/ 1661360 h 2119383"/>
              <a:gd name="connsiteX238" fmla="*/ 2577534 w 6868709"/>
              <a:gd name="connsiteY238" fmla="*/ 1550849 h 2119383"/>
              <a:gd name="connsiteX239" fmla="*/ 2717688 w 6868709"/>
              <a:gd name="connsiteY239" fmla="*/ 1399180 h 2119383"/>
              <a:gd name="connsiteX240" fmla="*/ 2918319 w 6868709"/>
              <a:gd name="connsiteY240" fmla="*/ 1347983 h 2119383"/>
              <a:gd name="connsiteX241" fmla="*/ 3073859 w 6868709"/>
              <a:gd name="connsiteY241" fmla="*/ 1375890 h 2119383"/>
              <a:gd name="connsiteX242" fmla="*/ 3271153 w 6868709"/>
              <a:gd name="connsiteY242" fmla="*/ 1390549 h 2119383"/>
              <a:gd name="connsiteX243" fmla="*/ 3392366 w 6868709"/>
              <a:gd name="connsiteY243" fmla="*/ 1282906 h 2119383"/>
              <a:gd name="connsiteX244" fmla="*/ 3489991 w 6868709"/>
              <a:gd name="connsiteY244" fmla="*/ 1182007 h 2119383"/>
              <a:gd name="connsiteX245" fmla="*/ 3643045 w 6868709"/>
              <a:gd name="connsiteY245" fmla="*/ 1128482 h 2119383"/>
              <a:gd name="connsiteX246" fmla="*/ 3630609 w 6868709"/>
              <a:gd name="connsiteY246" fmla="*/ 985875 h 2119383"/>
              <a:gd name="connsiteX247" fmla="*/ 3902923 w 6868709"/>
              <a:gd name="connsiteY247" fmla="*/ 1041278 h 2119383"/>
              <a:gd name="connsiteX248" fmla="*/ 4220833 w 6868709"/>
              <a:gd name="connsiteY248" fmla="*/ 1083121 h 2119383"/>
              <a:gd name="connsiteX249" fmla="*/ 4865038 w 6868709"/>
              <a:gd name="connsiteY249" fmla="*/ 1240657 h 2119383"/>
              <a:gd name="connsiteX250" fmla="*/ 4991502 w 6868709"/>
              <a:gd name="connsiteY250" fmla="*/ 1476519 h 2119383"/>
              <a:gd name="connsiteX251" fmla="*/ 5064553 w 6868709"/>
              <a:gd name="connsiteY251" fmla="*/ 1623832 h 2119383"/>
              <a:gd name="connsiteX252" fmla="*/ 5369409 w 6868709"/>
              <a:gd name="connsiteY252" fmla="*/ 2007320 h 2119383"/>
              <a:gd name="connsiteX253" fmla="*/ 5495909 w 6868709"/>
              <a:gd name="connsiteY253" fmla="*/ 2119383 h 2119383"/>
              <a:gd name="connsiteX254" fmla="*/ 5426900 w 6868709"/>
              <a:gd name="connsiteY254" fmla="*/ 2119383 h 2119383"/>
              <a:gd name="connsiteX255" fmla="*/ 5336275 w 6868709"/>
              <a:gd name="connsiteY255" fmla="*/ 2039026 h 2119383"/>
              <a:gd name="connsiteX256" fmla="*/ 5025019 w 6868709"/>
              <a:gd name="connsiteY256" fmla="*/ 1646366 h 2119383"/>
              <a:gd name="connsiteX257" fmla="*/ 4952727 w 6868709"/>
              <a:gd name="connsiteY257" fmla="*/ 1497531 h 2119383"/>
              <a:gd name="connsiteX258" fmla="*/ 4829826 w 6868709"/>
              <a:gd name="connsiteY258" fmla="*/ 1268200 h 2119383"/>
              <a:gd name="connsiteX259" fmla="*/ 4237444 w 6868709"/>
              <a:gd name="connsiteY259" fmla="*/ 1129250 h 2119383"/>
              <a:gd name="connsiteX260" fmla="*/ 3890211 w 6868709"/>
              <a:gd name="connsiteY260" fmla="*/ 1086076 h 2119383"/>
              <a:gd name="connsiteX261" fmla="*/ 3640376 w 6868709"/>
              <a:gd name="connsiteY261" fmla="*/ 1033561 h 2119383"/>
              <a:gd name="connsiteX262" fmla="*/ 3497858 w 6868709"/>
              <a:gd name="connsiteY262" fmla="*/ 1082860 h 2119383"/>
              <a:gd name="connsiteX263" fmla="*/ 3401907 w 6868709"/>
              <a:gd name="connsiteY263" fmla="*/ 1180311 h 2119383"/>
              <a:gd name="connsiteX264" fmla="*/ 3252039 w 6868709"/>
              <a:gd name="connsiteY264" fmla="*/ 1310984 h 2119383"/>
              <a:gd name="connsiteX265" fmla="*/ 3011296 w 6868709"/>
              <a:gd name="connsiteY265" fmla="*/ 1297214 h 2119383"/>
              <a:gd name="connsiteX266" fmla="*/ 2858085 w 6868709"/>
              <a:gd name="connsiteY266" fmla="*/ 1270454 h 2119383"/>
              <a:gd name="connsiteX267" fmla="*/ 2676141 w 6868709"/>
              <a:gd name="connsiteY267" fmla="*/ 1315024 h 2119383"/>
              <a:gd name="connsiteX268" fmla="*/ 2544368 w 6868709"/>
              <a:gd name="connsiteY268" fmla="*/ 1447598 h 2119383"/>
              <a:gd name="connsiteX269" fmla="*/ 2538680 w 6868709"/>
              <a:gd name="connsiteY269" fmla="*/ 1459248 h 2119383"/>
              <a:gd name="connsiteX270" fmla="*/ 2506768 w 6868709"/>
              <a:gd name="connsiteY270" fmla="*/ 1569131 h 2119383"/>
              <a:gd name="connsiteX271" fmla="*/ 2479915 w 6868709"/>
              <a:gd name="connsiteY271" fmla="*/ 1667618 h 2119383"/>
              <a:gd name="connsiteX272" fmla="*/ 1804202 w 6868709"/>
              <a:gd name="connsiteY272" fmla="*/ 2091086 h 2119383"/>
              <a:gd name="connsiteX273" fmla="*/ 1701767 w 6868709"/>
              <a:gd name="connsiteY273" fmla="*/ 2119383 h 2119383"/>
              <a:gd name="connsiteX274" fmla="*/ 1534631 w 6868709"/>
              <a:gd name="connsiteY274" fmla="*/ 2119383 h 2119383"/>
              <a:gd name="connsiteX275" fmla="*/ 1573063 w 6868709"/>
              <a:gd name="connsiteY275" fmla="*/ 2105457 h 2119383"/>
              <a:gd name="connsiteX276" fmla="*/ 1791065 w 6868709"/>
              <a:gd name="connsiteY276" fmla="*/ 2044748 h 2119383"/>
              <a:gd name="connsiteX277" fmla="*/ 2434886 w 6868709"/>
              <a:gd name="connsiteY277" fmla="*/ 1649959 h 2119383"/>
              <a:gd name="connsiteX278" fmla="*/ 2459864 w 6868709"/>
              <a:gd name="connsiteY278" fmla="*/ 1557289 h 2119383"/>
              <a:gd name="connsiteX279" fmla="*/ 2494410 w 6868709"/>
              <a:gd name="connsiteY279" fmla="*/ 1439049 h 2119383"/>
              <a:gd name="connsiteX280" fmla="*/ 2642249 w 6868709"/>
              <a:gd name="connsiteY280" fmla="*/ 1276641 h 2119383"/>
              <a:gd name="connsiteX281" fmla="*/ 2855601 w 6868709"/>
              <a:gd name="connsiteY281" fmla="*/ 1222106 h 2119383"/>
              <a:gd name="connsiteX282" fmla="*/ 3021041 w 6868709"/>
              <a:gd name="connsiteY282" fmla="*/ 1251512 h 2119383"/>
              <a:gd name="connsiteX283" fmla="*/ 3232909 w 6868709"/>
              <a:gd name="connsiteY283" fmla="*/ 1267024 h 2119383"/>
              <a:gd name="connsiteX284" fmla="*/ 3362779 w 6868709"/>
              <a:gd name="connsiteY284" fmla="*/ 1150586 h 2119383"/>
              <a:gd name="connsiteX285" fmla="*/ 3467129 w 6868709"/>
              <a:gd name="connsiteY285" fmla="*/ 1042847 h 2119383"/>
              <a:gd name="connsiteX286" fmla="*/ 3630609 w 6868709"/>
              <a:gd name="connsiteY286" fmla="*/ 985875 h 2119383"/>
              <a:gd name="connsiteX287" fmla="*/ 3620925 w 6868709"/>
              <a:gd name="connsiteY287" fmla="*/ 845652 h 2119383"/>
              <a:gd name="connsiteX288" fmla="*/ 3908603 w 6868709"/>
              <a:gd name="connsiteY288" fmla="*/ 903634 h 2119383"/>
              <a:gd name="connsiteX289" fmla="*/ 4248635 w 6868709"/>
              <a:gd name="connsiteY289" fmla="*/ 947670 h 2119383"/>
              <a:gd name="connsiteX290" fmla="*/ 4932171 w 6868709"/>
              <a:gd name="connsiteY290" fmla="*/ 1112805 h 2119383"/>
              <a:gd name="connsiteX291" fmla="*/ 5067271 w 6868709"/>
              <a:gd name="connsiteY291" fmla="*/ 1361629 h 2119383"/>
              <a:gd name="connsiteX292" fmla="*/ 5144538 w 6868709"/>
              <a:gd name="connsiteY292" fmla="*/ 1518122 h 2119383"/>
              <a:gd name="connsiteX293" fmla="*/ 5668057 w 6868709"/>
              <a:gd name="connsiteY293" fmla="*/ 2101765 h 2119383"/>
              <a:gd name="connsiteX294" fmla="*/ 5690059 w 6868709"/>
              <a:gd name="connsiteY294" fmla="*/ 2119383 h 2119383"/>
              <a:gd name="connsiteX295" fmla="*/ 5615582 w 6868709"/>
              <a:gd name="connsiteY295" fmla="*/ 2119383 h 2119383"/>
              <a:gd name="connsiteX296" fmla="*/ 5434400 w 6868709"/>
              <a:gd name="connsiteY296" fmla="*/ 1959246 h 2119383"/>
              <a:gd name="connsiteX297" fmla="*/ 5103080 w 6868709"/>
              <a:gd name="connsiteY297" fmla="*/ 1541687 h 2119383"/>
              <a:gd name="connsiteX298" fmla="*/ 5024653 w 6868709"/>
              <a:gd name="connsiteY298" fmla="*/ 1382603 h 2119383"/>
              <a:gd name="connsiteX299" fmla="*/ 4894210 w 6868709"/>
              <a:gd name="connsiteY299" fmla="*/ 1139030 h 2119383"/>
              <a:gd name="connsiteX300" fmla="*/ 4262159 w 6868709"/>
              <a:gd name="connsiteY300" fmla="*/ 992236 h 2119383"/>
              <a:gd name="connsiteX301" fmla="*/ 3893936 w 6868709"/>
              <a:gd name="connsiteY301" fmla="*/ 947488 h 2119383"/>
              <a:gd name="connsiteX302" fmla="*/ 3627381 w 6868709"/>
              <a:gd name="connsiteY302" fmla="*/ 891723 h 2119383"/>
              <a:gd name="connsiteX303" fmla="*/ 3475207 w 6868709"/>
              <a:gd name="connsiteY303" fmla="*/ 944836 h 2119383"/>
              <a:gd name="connsiteX304" fmla="*/ 3375095 w 6868709"/>
              <a:gd name="connsiteY304" fmla="*/ 1050814 h 2119383"/>
              <a:gd name="connsiteX305" fmla="*/ 3216609 w 6868709"/>
              <a:gd name="connsiteY305" fmla="*/ 1190241 h 2119383"/>
              <a:gd name="connsiteX306" fmla="*/ 2961669 w 6868709"/>
              <a:gd name="connsiteY306" fmla="*/ 1175824 h 2119383"/>
              <a:gd name="connsiteX307" fmla="*/ 2799501 w 6868709"/>
              <a:gd name="connsiteY307" fmla="*/ 1144662 h 2119383"/>
              <a:gd name="connsiteX308" fmla="*/ 2605261 w 6868709"/>
              <a:gd name="connsiteY308" fmla="*/ 1192353 h 2119383"/>
              <a:gd name="connsiteX309" fmla="*/ 2465153 w 6868709"/>
              <a:gd name="connsiteY309" fmla="*/ 1334344 h 2119383"/>
              <a:gd name="connsiteX310" fmla="*/ 2458720 w 6868709"/>
              <a:gd name="connsiteY310" fmla="*/ 1347531 h 2119383"/>
              <a:gd name="connsiteX311" fmla="*/ 2425316 w 6868709"/>
              <a:gd name="connsiteY311" fmla="*/ 1465392 h 2119383"/>
              <a:gd name="connsiteX312" fmla="*/ 2397198 w 6868709"/>
              <a:gd name="connsiteY312" fmla="*/ 1570443 h 2119383"/>
              <a:gd name="connsiteX313" fmla="*/ 1679489 w 6868709"/>
              <a:gd name="connsiteY313" fmla="*/ 2021494 h 2119383"/>
              <a:gd name="connsiteX314" fmla="*/ 1451879 w 6868709"/>
              <a:gd name="connsiteY314" fmla="*/ 2084289 h 2119383"/>
              <a:gd name="connsiteX315" fmla="*/ 1353450 w 6868709"/>
              <a:gd name="connsiteY315" fmla="*/ 2119383 h 2119383"/>
              <a:gd name="connsiteX316" fmla="*/ 1245614 w 6868709"/>
              <a:gd name="connsiteY316" fmla="*/ 2119383 h 2119383"/>
              <a:gd name="connsiteX317" fmla="*/ 1324352 w 6868709"/>
              <a:gd name="connsiteY317" fmla="*/ 2081675 h 2119383"/>
              <a:gd name="connsiteX318" fmla="*/ 1665607 w 6868709"/>
              <a:gd name="connsiteY318" fmla="*/ 1977682 h 2119383"/>
              <a:gd name="connsiteX319" fmla="*/ 2352197 w 6868709"/>
              <a:gd name="connsiteY319" fmla="*/ 1555687 h 2119383"/>
              <a:gd name="connsiteX320" fmla="*/ 2378438 w 6868709"/>
              <a:gd name="connsiteY320" fmla="*/ 1456455 h 2119383"/>
              <a:gd name="connsiteX321" fmla="*/ 2415073 w 6868709"/>
              <a:gd name="connsiteY321" fmla="*/ 1330030 h 2119383"/>
              <a:gd name="connsiteX322" fmla="*/ 2571929 w 6868709"/>
              <a:gd name="connsiteY322" fmla="*/ 1157852 h 2119383"/>
              <a:gd name="connsiteX323" fmla="*/ 2798016 w 6868709"/>
              <a:gd name="connsiteY323" fmla="*/ 1099217 h 2119383"/>
              <a:gd name="connsiteX324" fmla="*/ 2973172 w 6868709"/>
              <a:gd name="connsiteY324" fmla="*/ 1130487 h 2119383"/>
              <a:gd name="connsiteX325" fmla="*/ 3199983 w 6868709"/>
              <a:gd name="connsiteY325" fmla="*/ 1145109 h 2119383"/>
              <a:gd name="connsiteX326" fmla="*/ 3338674 w 6868709"/>
              <a:gd name="connsiteY326" fmla="*/ 1020499 h 2119383"/>
              <a:gd name="connsiteX327" fmla="*/ 3448594 w 6868709"/>
              <a:gd name="connsiteY327" fmla="*/ 907299 h 2119383"/>
              <a:gd name="connsiteX328" fmla="*/ 3620925 w 6868709"/>
              <a:gd name="connsiteY328" fmla="*/ 845652 h 2119383"/>
              <a:gd name="connsiteX329" fmla="*/ 3610185 w 6868709"/>
              <a:gd name="connsiteY329" fmla="*/ 703817 h 2119383"/>
              <a:gd name="connsiteX330" fmla="*/ 3913210 w 6868709"/>
              <a:gd name="connsiteY330" fmla="*/ 765970 h 2119383"/>
              <a:gd name="connsiteX331" fmla="*/ 4276805 w 6868709"/>
              <a:gd name="connsiteY331" fmla="*/ 813271 h 2119383"/>
              <a:gd name="connsiteX332" fmla="*/ 4999594 w 6868709"/>
              <a:gd name="connsiteY332" fmla="*/ 986088 h 2119383"/>
              <a:gd name="connsiteX333" fmla="*/ 5141870 w 6868709"/>
              <a:gd name="connsiteY333" fmla="*/ 1250903 h 2119383"/>
              <a:gd name="connsiteX334" fmla="*/ 5222936 w 6868709"/>
              <a:gd name="connsiteY334" fmla="*/ 1416487 h 2119383"/>
              <a:gd name="connsiteX335" fmla="*/ 5778898 w 6868709"/>
              <a:gd name="connsiteY335" fmla="*/ 2035478 h 2119383"/>
              <a:gd name="connsiteX336" fmla="*/ 5884219 w 6868709"/>
              <a:gd name="connsiteY336" fmla="*/ 2119383 h 2119383"/>
              <a:gd name="connsiteX337" fmla="*/ 5811393 w 6868709"/>
              <a:gd name="connsiteY337" fmla="*/ 2119383 h 2119383"/>
              <a:gd name="connsiteX338" fmla="*/ 5746385 w 6868709"/>
              <a:gd name="connsiteY338" fmla="*/ 2067494 h 2119383"/>
              <a:gd name="connsiteX339" fmla="*/ 5181647 w 6868709"/>
              <a:gd name="connsiteY339" fmla="*/ 1436717 h 2119383"/>
              <a:gd name="connsiteX340" fmla="*/ 5098612 w 6868709"/>
              <a:gd name="connsiteY340" fmla="*/ 1268229 h 2119383"/>
              <a:gd name="connsiteX341" fmla="*/ 4961028 w 6868709"/>
              <a:gd name="connsiteY341" fmla="*/ 1008619 h 2119383"/>
              <a:gd name="connsiteX342" fmla="*/ 4290060 w 6868709"/>
              <a:gd name="connsiteY342" fmla="*/ 854389 h 2119383"/>
              <a:gd name="connsiteX343" fmla="*/ 3899920 w 6868709"/>
              <a:gd name="connsiteY343" fmla="*/ 808035 h 2119383"/>
              <a:gd name="connsiteX344" fmla="*/ 3616723 w 6868709"/>
              <a:gd name="connsiteY344" fmla="*/ 750000 h 2119383"/>
              <a:gd name="connsiteX345" fmla="*/ 3455354 w 6868709"/>
              <a:gd name="connsiteY345" fmla="*/ 806778 h 2119383"/>
              <a:gd name="connsiteX346" fmla="*/ 3347997 w 6868709"/>
              <a:gd name="connsiteY346" fmla="*/ 919716 h 2119383"/>
              <a:gd name="connsiteX347" fmla="*/ 3179485 w 6868709"/>
              <a:gd name="connsiteY347" fmla="*/ 1066781 h 2119383"/>
              <a:gd name="connsiteX348" fmla="*/ 2909971 w 6868709"/>
              <a:gd name="connsiteY348" fmla="*/ 1051510 h 2119383"/>
              <a:gd name="connsiteX349" fmla="*/ 2737124 w 6868709"/>
              <a:gd name="connsiteY349" fmla="*/ 1020435 h 2119383"/>
              <a:gd name="connsiteX350" fmla="*/ 2530729 w 6868709"/>
              <a:gd name="connsiteY350" fmla="*/ 1071307 h 2119383"/>
              <a:gd name="connsiteX351" fmla="*/ 2382185 w 6868709"/>
              <a:gd name="connsiteY351" fmla="*/ 1222616 h 2119383"/>
              <a:gd name="connsiteX352" fmla="*/ 2374966 w 6868709"/>
              <a:gd name="connsiteY352" fmla="*/ 1237381 h 2119383"/>
              <a:gd name="connsiteX353" fmla="*/ 2338747 w 6868709"/>
              <a:gd name="connsiteY353" fmla="*/ 1363971 h 2119383"/>
              <a:gd name="connsiteX354" fmla="*/ 2309370 w 6868709"/>
              <a:gd name="connsiteY354" fmla="*/ 1475590 h 2119383"/>
              <a:gd name="connsiteX355" fmla="*/ 1549666 w 6868709"/>
              <a:gd name="connsiteY355" fmla="*/ 1954216 h 2119383"/>
              <a:gd name="connsiteX356" fmla="*/ 1095401 w 6868709"/>
              <a:gd name="connsiteY356" fmla="*/ 2109012 h 2119383"/>
              <a:gd name="connsiteX357" fmla="*/ 1079778 w 6868709"/>
              <a:gd name="connsiteY357" fmla="*/ 2119383 h 2119383"/>
              <a:gd name="connsiteX358" fmla="*/ 1000764 w 6868709"/>
              <a:gd name="connsiteY358" fmla="*/ 2119383 h 2119383"/>
              <a:gd name="connsiteX359" fmla="*/ 1072230 w 6868709"/>
              <a:gd name="connsiteY359" fmla="*/ 2071481 h 2119383"/>
              <a:gd name="connsiteX360" fmla="*/ 1540247 w 6868709"/>
              <a:gd name="connsiteY360" fmla="*/ 1910181 h 2119383"/>
              <a:gd name="connsiteX361" fmla="*/ 2267861 w 6868709"/>
              <a:gd name="connsiteY361" fmla="*/ 1460609 h 2119383"/>
              <a:gd name="connsiteX362" fmla="*/ 2295756 w 6868709"/>
              <a:gd name="connsiteY362" fmla="*/ 1354023 h 2119383"/>
              <a:gd name="connsiteX363" fmla="*/ 2333829 w 6868709"/>
              <a:gd name="connsiteY363" fmla="*/ 1220659 h 2119383"/>
              <a:gd name="connsiteX364" fmla="*/ 2737988 w 6868709"/>
              <a:gd name="connsiteY364" fmla="*/ 975144 h 2119383"/>
              <a:gd name="connsiteX365" fmla="*/ 2923456 w 6868709"/>
              <a:gd name="connsiteY365" fmla="*/ 1008076 h 2119383"/>
              <a:gd name="connsiteX366" fmla="*/ 3163854 w 6868709"/>
              <a:gd name="connsiteY366" fmla="*/ 1024548 h 2119383"/>
              <a:gd name="connsiteX367" fmla="*/ 3311163 w 6868709"/>
              <a:gd name="connsiteY367" fmla="*/ 891185 h 2119383"/>
              <a:gd name="connsiteX368" fmla="*/ 3428185 w 6868709"/>
              <a:gd name="connsiteY368" fmla="*/ 769407 h 2119383"/>
              <a:gd name="connsiteX369" fmla="*/ 3610185 w 6868709"/>
              <a:gd name="connsiteY369" fmla="*/ 703817 h 2119383"/>
              <a:gd name="connsiteX370" fmla="*/ 3598123 w 6868709"/>
              <a:gd name="connsiteY370" fmla="*/ 563341 h 2119383"/>
              <a:gd name="connsiteX371" fmla="*/ 3918722 w 6868709"/>
              <a:gd name="connsiteY371" fmla="*/ 626763 h 2119383"/>
              <a:gd name="connsiteX372" fmla="*/ 4301505 w 6868709"/>
              <a:gd name="connsiteY372" fmla="*/ 675307 h 2119383"/>
              <a:gd name="connsiteX373" fmla="*/ 5063769 w 6868709"/>
              <a:gd name="connsiteY373" fmla="*/ 855392 h 2119383"/>
              <a:gd name="connsiteX374" fmla="*/ 5213415 w 6868709"/>
              <a:gd name="connsiteY374" fmla="*/ 1134831 h 2119383"/>
              <a:gd name="connsiteX375" fmla="*/ 5299413 w 6868709"/>
              <a:gd name="connsiteY375" fmla="*/ 1310053 h 2119383"/>
              <a:gd name="connsiteX376" fmla="*/ 5887233 w 6868709"/>
              <a:gd name="connsiteY376" fmla="*/ 1963469 h 2119383"/>
              <a:gd name="connsiteX377" fmla="*/ 6083143 w 6868709"/>
              <a:gd name="connsiteY377" fmla="*/ 2119383 h 2119383"/>
              <a:gd name="connsiteX378" fmla="*/ 6008810 w 6868709"/>
              <a:gd name="connsiteY378" fmla="*/ 2119383 h 2119383"/>
              <a:gd name="connsiteX379" fmla="*/ 5856131 w 6868709"/>
              <a:gd name="connsiteY379" fmla="*/ 1997889 h 2119383"/>
              <a:gd name="connsiteX380" fmla="*/ 5259287 w 6868709"/>
              <a:gd name="connsiteY380" fmla="*/ 1332798 h 2119383"/>
              <a:gd name="connsiteX381" fmla="*/ 5171921 w 6868709"/>
              <a:gd name="connsiteY381" fmla="*/ 1154475 h 2119383"/>
              <a:gd name="connsiteX382" fmla="*/ 5026045 w 6868709"/>
              <a:gd name="connsiteY382" fmla="*/ 882157 h 2119383"/>
              <a:gd name="connsiteX383" fmla="*/ 4315585 w 6868709"/>
              <a:gd name="connsiteY383" fmla="*/ 719705 h 2119383"/>
              <a:gd name="connsiteX384" fmla="*/ 3904293 w 6868709"/>
              <a:gd name="connsiteY384" fmla="*/ 671156 h 2119383"/>
              <a:gd name="connsiteX385" fmla="*/ 3604880 w 6868709"/>
              <a:gd name="connsiteY385" fmla="*/ 608732 h 2119383"/>
              <a:gd name="connsiteX386" fmla="*/ 3433725 w 6868709"/>
              <a:gd name="connsiteY386" fmla="*/ 670669 h 2119383"/>
              <a:gd name="connsiteX387" fmla="*/ 3320431 w 6868709"/>
              <a:gd name="connsiteY387" fmla="*/ 790816 h 2119383"/>
              <a:gd name="connsiteX388" fmla="*/ 3145214 w 6868709"/>
              <a:gd name="connsiteY388" fmla="*/ 945672 h 2119383"/>
              <a:gd name="connsiteX389" fmla="*/ 2862533 w 6868709"/>
              <a:gd name="connsiteY389" fmla="*/ 930665 h 2119383"/>
              <a:gd name="connsiteX390" fmla="*/ 2679930 w 6868709"/>
              <a:gd name="connsiteY390" fmla="*/ 897763 h 2119383"/>
              <a:gd name="connsiteX391" fmla="*/ 2461503 w 6868709"/>
              <a:gd name="connsiteY391" fmla="*/ 952090 h 2119383"/>
              <a:gd name="connsiteX392" fmla="*/ 2304394 w 6868709"/>
              <a:gd name="connsiteY392" fmla="*/ 1112439 h 2119383"/>
              <a:gd name="connsiteX393" fmla="*/ 2296434 w 6868709"/>
              <a:gd name="connsiteY393" fmla="*/ 1128745 h 2119383"/>
              <a:gd name="connsiteX394" fmla="*/ 2258908 w 6868709"/>
              <a:gd name="connsiteY394" fmla="*/ 1261937 h 2119383"/>
              <a:gd name="connsiteX395" fmla="*/ 2228031 w 6868709"/>
              <a:gd name="connsiteY395" fmla="*/ 1379581 h 2119383"/>
              <a:gd name="connsiteX396" fmla="*/ 1426347 w 6868709"/>
              <a:gd name="connsiteY396" fmla="*/ 1885782 h 2119383"/>
              <a:gd name="connsiteX397" fmla="*/ 852555 w 6868709"/>
              <a:gd name="connsiteY397" fmla="*/ 2112329 h 2119383"/>
              <a:gd name="connsiteX398" fmla="*/ 845431 w 6868709"/>
              <a:gd name="connsiteY398" fmla="*/ 2119383 h 2119383"/>
              <a:gd name="connsiteX399" fmla="*/ 779171 w 6868709"/>
              <a:gd name="connsiteY399" fmla="*/ 2119383 h 2119383"/>
              <a:gd name="connsiteX400" fmla="*/ 818600 w 6868709"/>
              <a:gd name="connsiteY400" fmla="*/ 2080051 h 2119383"/>
              <a:gd name="connsiteX401" fmla="*/ 1412857 w 6868709"/>
              <a:gd name="connsiteY401" fmla="*/ 1842153 h 2119383"/>
              <a:gd name="connsiteX402" fmla="*/ 2182478 w 6868709"/>
              <a:gd name="connsiteY402" fmla="*/ 1364994 h 2119383"/>
              <a:gd name="connsiteX403" fmla="*/ 2211656 w 6868709"/>
              <a:gd name="connsiteY403" fmla="*/ 1252796 h 2119383"/>
              <a:gd name="connsiteX404" fmla="*/ 2251599 w 6868709"/>
              <a:gd name="connsiteY404" fmla="*/ 1111661 h 2119383"/>
              <a:gd name="connsiteX405" fmla="*/ 2677095 w 6868709"/>
              <a:gd name="connsiteY405" fmla="*/ 852111 h 2119383"/>
              <a:gd name="connsiteX406" fmla="*/ 2871909 w 6868709"/>
              <a:gd name="connsiteY406" fmla="*/ 886708 h 2119383"/>
              <a:gd name="connsiteX407" fmla="*/ 3127056 w 6868709"/>
              <a:gd name="connsiteY407" fmla="*/ 903657 h 2119383"/>
              <a:gd name="connsiteX408" fmla="*/ 3283225 w 6868709"/>
              <a:gd name="connsiteY408" fmla="*/ 762081 h 2119383"/>
              <a:gd name="connsiteX409" fmla="*/ 3406362 w 6868709"/>
              <a:gd name="connsiteY409" fmla="*/ 632722 h 2119383"/>
              <a:gd name="connsiteX410" fmla="*/ 3598123 w 6868709"/>
              <a:gd name="connsiteY410" fmla="*/ 563341 h 2119383"/>
              <a:gd name="connsiteX411" fmla="*/ 3587767 w 6868709"/>
              <a:gd name="connsiteY411" fmla="*/ 423142 h 2119383"/>
              <a:gd name="connsiteX412" fmla="*/ 3924862 w 6868709"/>
              <a:gd name="connsiteY412" fmla="*/ 489327 h 2119383"/>
              <a:gd name="connsiteX413" fmla="*/ 4329014 w 6868709"/>
              <a:gd name="connsiteY413" fmla="*/ 539650 h 2119383"/>
              <a:gd name="connsiteX414" fmla="*/ 5130940 w 6868709"/>
              <a:gd name="connsiteY414" fmla="*/ 727577 h 2119383"/>
              <a:gd name="connsiteX415" fmla="*/ 5287923 w 6868709"/>
              <a:gd name="connsiteY415" fmla="*/ 1021684 h 2119383"/>
              <a:gd name="connsiteX416" fmla="*/ 5378485 w 6868709"/>
              <a:gd name="connsiteY416" fmla="*/ 1206343 h 2119383"/>
              <a:gd name="connsiteX417" fmla="*/ 6244156 w 6868709"/>
              <a:gd name="connsiteY417" fmla="*/ 2089100 h 2119383"/>
              <a:gd name="connsiteX418" fmla="*/ 6282725 w 6868709"/>
              <a:gd name="connsiteY418" fmla="*/ 2119383 h 2119383"/>
              <a:gd name="connsiteX419" fmla="*/ 6208716 w 6868709"/>
              <a:gd name="connsiteY419" fmla="*/ 2119383 h 2119383"/>
              <a:gd name="connsiteX420" fmla="*/ 5966774 w 6868709"/>
              <a:gd name="connsiteY420" fmla="*/ 1927582 h 2119383"/>
              <a:gd name="connsiteX421" fmla="*/ 5337407 w 6868709"/>
              <a:gd name="connsiteY421" fmla="*/ 1227164 h 2119383"/>
              <a:gd name="connsiteX422" fmla="*/ 5246021 w 6868709"/>
              <a:gd name="connsiteY422" fmla="*/ 1038212 h 2119383"/>
              <a:gd name="connsiteX423" fmla="*/ 5092814 w 6868709"/>
              <a:gd name="connsiteY423" fmla="*/ 751231 h 2119383"/>
              <a:gd name="connsiteX424" fmla="*/ 4343063 w 6868709"/>
              <a:gd name="connsiteY424" fmla="*/ 581142 h 2119383"/>
              <a:gd name="connsiteX425" fmla="*/ 3910954 w 6868709"/>
              <a:gd name="connsiteY425" fmla="*/ 530642 h 2119383"/>
              <a:gd name="connsiteX426" fmla="*/ 3594625 w 6868709"/>
              <a:gd name="connsiteY426" fmla="*/ 466166 h 2119383"/>
              <a:gd name="connsiteX427" fmla="*/ 3413839 w 6868709"/>
              <a:gd name="connsiteY427" fmla="*/ 531100 h 2119383"/>
              <a:gd name="connsiteX428" fmla="*/ 3294605 w 6868709"/>
              <a:gd name="connsiteY428" fmla="*/ 658453 h 2119383"/>
              <a:gd name="connsiteX429" fmla="*/ 3109983 w 6868709"/>
              <a:gd name="connsiteY429" fmla="*/ 823642 h 2119383"/>
              <a:gd name="connsiteX430" fmla="*/ 2811563 w 6868709"/>
              <a:gd name="connsiteY430" fmla="*/ 807205 h 2119383"/>
              <a:gd name="connsiteX431" fmla="*/ 2619101 w 6868709"/>
              <a:gd name="connsiteY431" fmla="*/ 772768 h 2119383"/>
              <a:gd name="connsiteX432" fmla="*/ 2387405 w 6868709"/>
              <a:gd name="connsiteY432" fmla="*/ 830836 h 2119383"/>
              <a:gd name="connsiteX433" fmla="*/ 2221186 w 6868709"/>
              <a:gd name="connsiteY433" fmla="*/ 1001568 h 2119383"/>
              <a:gd name="connsiteX434" fmla="*/ 2212261 w 6868709"/>
              <a:gd name="connsiteY434" fmla="*/ 1019827 h 2119383"/>
              <a:gd name="connsiteX435" fmla="*/ 2173083 w 6868709"/>
              <a:gd name="connsiteY435" fmla="*/ 1160375 h 2119383"/>
              <a:gd name="connsiteX436" fmla="*/ 2140725 w 6868709"/>
              <a:gd name="connsiteY436" fmla="*/ 1284996 h 2119383"/>
              <a:gd name="connsiteX437" fmla="*/ 1299412 w 6868709"/>
              <a:gd name="connsiteY437" fmla="*/ 1819904 h 2119383"/>
              <a:gd name="connsiteX438" fmla="*/ 693892 w 6868709"/>
              <a:gd name="connsiteY438" fmla="*/ 2058544 h 2119383"/>
              <a:gd name="connsiteX439" fmla="*/ 632585 w 6868709"/>
              <a:gd name="connsiteY439" fmla="*/ 2119383 h 2119383"/>
              <a:gd name="connsiteX440" fmla="*/ 569461 w 6868709"/>
              <a:gd name="connsiteY440" fmla="*/ 2119383 h 2119383"/>
              <a:gd name="connsiteX441" fmla="*/ 573806 w 6868709"/>
              <a:gd name="connsiteY441" fmla="*/ 2112382 h 2119383"/>
              <a:gd name="connsiteX442" fmla="*/ 1286665 w 6868709"/>
              <a:gd name="connsiteY442" fmla="*/ 1773760 h 2119383"/>
              <a:gd name="connsiteX443" fmla="*/ 2098271 w 6868709"/>
              <a:gd name="connsiteY443" fmla="*/ 1269030 h 2119383"/>
              <a:gd name="connsiteX444" fmla="*/ 2128748 w 6868709"/>
              <a:gd name="connsiteY444" fmla="*/ 1150223 h 2119383"/>
              <a:gd name="connsiteX445" fmla="*/ 2171346 w 6868709"/>
              <a:gd name="connsiteY445" fmla="*/ 1004640 h 2119383"/>
              <a:gd name="connsiteX446" fmla="*/ 2618039 w 6868709"/>
              <a:gd name="connsiteY446" fmla="*/ 731385 h 2119383"/>
              <a:gd name="connsiteX447" fmla="*/ 2823753 w 6868709"/>
              <a:gd name="connsiteY447" fmla="*/ 767428 h 2119383"/>
              <a:gd name="connsiteX448" fmla="*/ 3092455 w 6868709"/>
              <a:gd name="connsiteY448" fmla="*/ 781376 h 2119383"/>
              <a:gd name="connsiteX449" fmla="*/ 3257243 w 6868709"/>
              <a:gd name="connsiteY449" fmla="*/ 631045 h 2119383"/>
              <a:gd name="connsiteX450" fmla="*/ 3386501 w 6868709"/>
              <a:gd name="connsiteY450" fmla="*/ 496057 h 2119383"/>
              <a:gd name="connsiteX451" fmla="*/ 3587767 w 6868709"/>
              <a:gd name="connsiteY451" fmla="*/ 423142 h 2119383"/>
              <a:gd name="connsiteX452" fmla="*/ 3576871 w 6868709"/>
              <a:gd name="connsiteY452" fmla="*/ 282046 h 2119383"/>
              <a:gd name="connsiteX453" fmla="*/ 3930307 w 6868709"/>
              <a:gd name="connsiteY453" fmla="*/ 351067 h 2119383"/>
              <a:gd name="connsiteX454" fmla="*/ 4355652 w 6868709"/>
              <a:gd name="connsiteY454" fmla="*/ 403547 h 2119383"/>
              <a:gd name="connsiteX455" fmla="*/ 5196831 w 6868709"/>
              <a:gd name="connsiteY455" fmla="*/ 599154 h 2119383"/>
              <a:gd name="connsiteX456" fmla="*/ 5360985 w 6868709"/>
              <a:gd name="connsiteY456" fmla="*/ 907303 h 2119383"/>
              <a:gd name="connsiteX457" fmla="*/ 5456142 w 6868709"/>
              <a:gd name="connsiteY457" fmla="*/ 1101432 h 2119383"/>
              <a:gd name="connsiteX458" fmla="*/ 6367249 w 6868709"/>
              <a:gd name="connsiteY458" fmla="*/ 2027594 h 2119383"/>
              <a:gd name="connsiteX459" fmla="*/ 6484515 w 6868709"/>
              <a:gd name="connsiteY459" fmla="*/ 2119383 h 2119383"/>
              <a:gd name="connsiteX460" fmla="*/ 6410223 w 6868709"/>
              <a:gd name="connsiteY460" fmla="*/ 2119383 h 2119383"/>
              <a:gd name="connsiteX461" fmla="*/ 6339742 w 6868709"/>
              <a:gd name="connsiteY461" fmla="*/ 2064170 h 2119383"/>
              <a:gd name="connsiteX462" fmla="*/ 5416969 w 6868709"/>
              <a:gd name="connsiteY462" fmla="*/ 1122214 h 2119383"/>
              <a:gd name="connsiteX463" fmla="*/ 5319856 w 6868709"/>
              <a:gd name="connsiteY463" fmla="*/ 925197 h 2119383"/>
              <a:gd name="connsiteX464" fmla="*/ 5159901 w 6868709"/>
              <a:gd name="connsiteY464" fmla="*/ 626290 h 2119383"/>
              <a:gd name="connsiteX465" fmla="*/ 4370896 w 6868709"/>
              <a:gd name="connsiteY465" fmla="*/ 448519 h 2119383"/>
              <a:gd name="connsiteX466" fmla="*/ 3917222 w 6868709"/>
              <a:gd name="connsiteY466" fmla="*/ 395663 h 2119383"/>
              <a:gd name="connsiteX467" fmla="*/ 3584610 w 6868709"/>
              <a:gd name="connsiteY467" fmla="*/ 328638 h 2119383"/>
              <a:gd name="connsiteX468" fmla="*/ 3394307 w 6868709"/>
              <a:gd name="connsiteY468" fmla="*/ 397472 h 2119383"/>
              <a:gd name="connsiteX469" fmla="*/ 3266778 w 6868709"/>
              <a:gd name="connsiteY469" fmla="*/ 529922 h 2119383"/>
              <a:gd name="connsiteX470" fmla="*/ 3073534 w 6868709"/>
              <a:gd name="connsiteY470" fmla="*/ 703863 h 2119383"/>
              <a:gd name="connsiteX471" fmla="*/ 2761137 w 6868709"/>
              <a:gd name="connsiteY471" fmla="*/ 688313 h 2119383"/>
              <a:gd name="connsiteX472" fmla="*/ 2558546 w 6868709"/>
              <a:gd name="connsiteY472" fmla="*/ 651845 h 2119383"/>
              <a:gd name="connsiteX473" fmla="*/ 2316258 w 6868709"/>
              <a:gd name="connsiteY473" fmla="*/ 712963 h 2119383"/>
              <a:gd name="connsiteX474" fmla="*/ 2141967 w 6868709"/>
              <a:gd name="connsiteY474" fmla="*/ 891186 h 2119383"/>
              <a:gd name="connsiteX475" fmla="*/ 2132256 w 6868709"/>
              <a:gd name="connsiteY475" fmla="*/ 911023 h 2119383"/>
              <a:gd name="connsiteX476" fmla="*/ 2091248 w 6868709"/>
              <a:gd name="connsiteY476" fmla="*/ 1059300 h 2119383"/>
              <a:gd name="connsiteX477" fmla="*/ 2057631 w 6868709"/>
              <a:gd name="connsiteY477" fmla="*/ 1190488 h 2119383"/>
              <a:gd name="connsiteX478" fmla="*/ 1171955 w 6868709"/>
              <a:gd name="connsiteY478" fmla="*/ 1751858 h 2119383"/>
              <a:gd name="connsiteX479" fmla="*/ 449938 w 6868709"/>
              <a:gd name="connsiteY479" fmla="*/ 2089321 h 2119383"/>
              <a:gd name="connsiteX480" fmla="*/ 431298 w 6868709"/>
              <a:gd name="connsiteY480" fmla="*/ 2119383 h 2119383"/>
              <a:gd name="connsiteX481" fmla="*/ 375756 w 6868709"/>
              <a:gd name="connsiteY481" fmla="*/ 2119383 h 2119383"/>
              <a:gd name="connsiteX482" fmla="*/ 411862 w 6868709"/>
              <a:gd name="connsiteY482" fmla="*/ 2060976 h 2119383"/>
              <a:gd name="connsiteX483" fmla="*/ 1159607 w 6868709"/>
              <a:gd name="connsiteY483" fmla="*/ 1706868 h 2119383"/>
              <a:gd name="connsiteX484" fmla="*/ 2013197 w 6868709"/>
              <a:gd name="connsiteY484" fmla="*/ 1174567 h 2119383"/>
              <a:gd name="connsiteX485" fmla="*/ 2045353 w 6868709"/>
              <a:gd name="connsiteY485" fmla="*/ 1049363 h 2119383"/>
              <a:gd name="connsiteX486" fmla="*/ 2089001 w 6868709"/>
              <a:gd name="connsiteY486" fmla="*/ 892732 h 2119383"/>
              <a:gd name="connsiteX487" fmla="*/ 2557071 w 6868709"/>
              <a:gd name="connsiteY487" fmla="*/ 605399 h 2119383"/>
              <a:gd name="connsiteX488" fmla="*/ 2772092 w 6868709"/>
              <a:gd name="connsiteY488" fmla="*/ 643151 h 2119383"/>
              <a:gd name="connsiteX489" fmla="*/ 3055969 w 6868709"/>
              <a:gd name="connsiteY489" fmla="*/ 661640 h 2119383"/>
              <a:gd name="connsiteX490" fmla="*/ 3230205 w 6868709"/>
              <a:gd name="connsiteY490" fmla="*/ 502884 h 2119383"/>
              <a:gd name="connsiteX491" fmla="*/ 3365558 w 6868709"/>
              <a:gd name="connsiteY491" fmla="*/ 359362 h 2119383"/>
              <a:gd name="connsiteX492" fmla="*/ 3576871 w 6868709"/>
              <a:gd name="connsiteY492" fmla="*/ 282046 h 2119383"/>
              <a:gd name="connsiteX493" fmla="*/ 3563262 w 6868709"/>
              <a:gd name="connsiteY493" fmla="*/ 138814 h 2119383"/>
              <a:gd name="connsiteX494" fmla="*/ 3933393 w 6868709"/>
              <a:gd name="connsiteY494" fmla="*/ 211165 h 2119383"/>
              <a:gd name="connsiteX495" fmla="*/ 4380060 w 6868709"/>
              <a:gd name="connsiteY495" fmla="*/ 265458 h 2119383"/>
              <a:gd name="connsiteX496" fmla="*/ 5260575 w 6868709"/>
              <a:gd name="connsiteY496" fmla="*/ 468670 h 2119383"/>
              <a:gd name="connsiteX497" fmla="*/ 5432240 w 6868709"/>
              <a:gd name="connsiteY497" fmla="*/ 793054 h 2119383"/>
              <a:gd name="connsiteX498" fmla="*/ 5531937 w 6868709"/>
              <a:gd name="connsiteY498" fmla="*/ 996598 h 2119383"/>
              <a:gd name="connsiteX499" fmla="*/ 6487455 w 6868709"/>
              <a:gd name="connsiteY499" fmla="*/ 1968524 h 2119383"/>
              <a:gd name="connsiteX500" fmla="*/ 6630967 w 6868709"/>
              <a:gd name="connsiteY500" fmla="*/ 2080462 h 2119383"/>
              <a:gd name="connsiteX501" fmla="*/ 6675527 w 6868709"/>
              <a:gd name="connsiteY501" fmla="*/ 2119383 h 2119383"/>
              <a:gd name="connsiteX502" fmla="*/ 6607905 w 6868709"/>
              <a:gd name="connsiteY502" fmla="*/ 2119383 h 2119383"/>
              <a:gd name="connsiteX503" fmla="*/ 6606337 w 6868709"/>
              <a:gd name="connsiteY503" fmla="*/ 2118012 h 2119383"/>
              <a:gd name="connsiteX504" fmla="*/ 6462864 w 6868709"/>
              <a:gd name="connsiteY504" fmla="*/ 2006035 h 2119383"/>
              <a:gd name="connsiteX505" fmla="*/ 5494786 w 6868709"/>
              <a:gd name="connsiteY505" fmla="*/ 1019324 h 2119383"/>
              <a:gd name="connsiteX506" fmla="*/ 5393471 w 6868709"/>
              <a:gd name="connsiteY506" fmla="*/ 813059 h 2119383"/>
              <a:gd name="connsiteX507" fmla="*/ 5223427 w 6868709"/>
              <a:gd name="connsiteY507" fmla="*/ 496220 h 2119383"/>
              <a:gd name="connsiteX508" fmla="*/ 4395509 w 6868709"/>
              <a:gd name="connsiteY508" fmla="*/ 311016 h 2119383"/>
              <a:gd name="connsiteX509" fmla="*/ 3920287 w 6868709"/>
              <a:gd name="connsiteY509" fmla="*/ 256752 h 2119383"/>
              <a:gd name="connsiteX510" fmla="*/ 3570883 w 6868709"/>
              <a:gd name="connsiteY510" fmla="*/ 186440 h 2119383"/>
              <a:gd name="connsiteX511" fmla="*/ 3371412 w 6868709"/>
              <a:gd name="connsiteY511" fmla="*/ 259293 h 2119383"/>
              <a:gd name="connsiteX512" fmla="*/ 3239886 w 6868709"/>
              <a:gd name="connsiteY512" fmla="*/ 400893 h 2119383"/>
              <a:gd name="connsiteX513" fmla="*/ 3038026 w 6868709"/>
              <a:gd name="connsiteY513" fmla="*/ 583588 h 2119383"/>
              <a:gd name="connsiteX514" fmla="*/ 2707955 w 6868709"/>
              <a:gd name="connsiteY514" fmla="*/ 566620 h 2119383"/>
              <a:gd name="connsiteX515" fmla="*/ 2495288 w 6868709"/>
              <a:gd name="connsiteY515" fmla="*/ 529029 h 2119383"/>
              <a:gd name="connsiteX516" fmla="*/ 2057842 w 6868709"/>
              <a:gd name="connsiteY516" fmla="*/ 780369 h 2119383"/>
              <a:gd name="connsiteX517" fmla="*/ 2047386 w 6868709"/>
              <a:gd name="connsiteY517" fmla="*/ 801745 h 2119383"/>
              <a:gd name="connsiteX518" fmla="*/ 2004546 w 6868709"/>
              <a:gd name="connsiteY518" fmla="*/ 957752 h 2119383"/>
              <a:gd name="connsiteX519" fmla="*/ 1969389 w 6868709"/>
              <a:gd name="connsiteY519" fmla="*/ 1095006 h 2119383"/>
              <a:gd name="connsiteX520" fmla="*/ 1041955 w 6868709"/>
              <a:gd name="connsiteY520" fmla="*/ 1684498 h 2119383"/>
              <a:gd name="connsiteX521" fmla="*/ 284523 w 6868709"/>
              <a:gd name="connsiteY521" fmla="*/ 2039080 h 2119383"/>
              <a:gd name="connsiteX522" fmla="*/ 234927 w 6868709"/>
              <a:gd name="connsiteY522" fmla="*/ 2119383 h 2119383"/>
              <a:gd name="connsiteX523" fmla="*/ 184471 w 6868709"/>
              <a:gd name="connsiteY523" fmla="*/ 2119383 h 2119383"/>
              <a:gd name="connsiteX524" fmla="*/ 250949 w 6868709"/>
              <a:gd name="connsiteY524" fmla="*/ 2011952 h 2119383"/>
              <a:gd name="connsiteX525" fmla="*/ 1034071 w 6868709"/>
              <a:gd name="connsiteY525" fmla="*/ 1639283 h 2119383"/>
              <a:gd name="connsiteX526" fmla="*/ 1929041 w 6868709"/>
              <a:gd name="connsiteY526" fmla="*/ 1078652 h 2119383"/>
              <a:gd name="connsiteX527" fmla="*/ 1962500 w 6868709"/>
              <a:gd name="connsiteY527" fmla="*/ 946844 h 2119383"/>
              <a:gd name="connsiteX528" fmla="*/ 2007978 w 6868709"/>
              <a:gd name="connsiteY528" fmla="*/ 782484 h 2119383"/>
              <a:gd name="connsiteX529" fmla="*/ 2497464 w 6868709"/>
              <a:gd name="connsiteY529" fmla="*/ 481034 h 2119383"/>
              <a:gd name="connsiteX530" fmla="*/ 2720419 w 6868709"/>
              <a:gd name="connsiteY530" fmla="*/ 519326 h 2119383"/>
              <a:gd name="connsiteX531" fmla="*/ 3018495 w 6868709"/>
              <a:gd name="connsiteY531" fmla="*/ 538465 h 2119383"/>
              <a:gd name="connsiteX532" fmla="*/ 3200934 w 6868709"/>
              <a:gd name="connsiteY532" fmla="*/ 370791 h 2119383"/>
              <a:gd name="connsiteX533" fmla="*/ 3342230 w 6868709"/>
              <a:gd name="connsiteY533" fmla="*/ 220065 h 2119383"/>
              <a:gd name="connsiteX534" fmla="*/ 3563262 w 6868709"/>
              <a:gd name="connsiteY534" fmla="*/ 138814 h 2119383"/>
              <a:gd name="connsiteX535" fmla="*/ 3552411 w 6868709"/>
              <a:gd name="connsiteY535" fmla="*/ 1351 h 2119383"/>
              <a:gd name="connsiteX536" fmla="*/ 3938843 w 6868709"/>
              <a:gd name="connsiteY536" fmla="*/ 76333 h 2119383"/>
              <a:gd name="connsiteX537" fmla="*/ 4406919 w 6868709"/>
              <a:gd name="connsiteY537" fmla="*/ 132368 h 2119383"/>
              <a:gd name="connsiteX538" fmla="*/ 5327471 w 6868709"/>
              <a:gd name="connsiteY538" fmla="*/ 341677 h 2119383"/>
              <a:gd name="connsiteX539" fmla="*/ 5507629 w 6868709"/>
              <a:gd name="connsiteY539" fmla="*/ 679353 h 2119383"/>
              <a:gd name="connsiteX540" fmla="*/ 5612101 w 6868709"/>
              <a:gd name="connsiteY540" fmla="*/ 891994 h 2119383"/>
              <a:gd name="connsiteX541" fmla="*/ 6613112 w 6868709"/>
              <a:gd name="connsiteY541" fmla="*/ 1910181 h 2119383"/>
              <a:gd name="connsiteX542" fmla="*/ 6762874 w 6868709"/>
              <a:gd name="connsiteY542" fmla="*/ 2027110 h 2119383"/>
              <a:gd name="connsiteX543" fmla="*/ 6868709 w 6868709"/>
              <a:gd name="connsiteY543" fmla="*/ 2119383 h 2119383"/>
              <a:gd name="connsiteX544" fmla="*/ 6798413 w 6868709"/>
              <a:gd name="connsiteY544" fmla="*/ 2119383 h 2119383"/>
              <a:gd name="connsiteX545" fmla="*/ 6733405 w 6868709"/>
              <a:gd name="connsiteY545" fmla="*/ 2062734 h 2119383"/>
              <a:gd name="connsiteX546" fmla="*/ 6583852 w 6868709"/>
              <a:gd name="connsiteY546" fmla="*/ 1946395 h 2119383"/>
              <a:gd name="connsiteX547" fmla="*/ 5571042 w 6868709"/>
              <a:gd name="connsiteY547" fmla="*/ 915710 h 2119383"/>
              <a:gd name="connsiteX548" fmla="*/ 5465564 w 6868709"/>
              <a:gd name="connsiteY548" fmla="*/ 700157 h 2119383"/>
              <a:gd name="connsiteX549" fmla="*/ 5288943 w 6868709"/>
              <a:gd name="connsiteY549" fmla="*/ 369069 h 2119383"/>
              <a:gd name="connsiteX550" fmla="*/ 4421392 w 6868709"/>
              <a:gd name="connsiteY550" fmla="*/ 175977 h 2119383"/>
              <a:gd name="connsiteX551" fmla="*/ 3924985 w 6868709"/>
              <a:gd name="connsiteY551" fmla="*/ 119563 h 2119383"/>
              <a:gd name="connsiteX552" fmla="*/ 3559068 w 6868709"/>
              <a:gd name="connsiteY552" fmla="*/ 46443 h 2119383"/>
              <a:gd name="connsiteX553" fmla="*/ 3349519 w 6868709"/>
              <a:gd name="connsiteY553" fmla="*/ 123086 h 2119383"/>
              <a:gd name="connsiteX554" fmla="*/ 3211497 w 6868709"/>
              <a:gd name="connsiteY554" fmla="*/ 272057 h 2119383"/>
              <a:gd name="connsiteX555" fmla="*/ 3000780 w 6868709"/>
              <a:gd name="connsiteY555" fmla="*/ 462968 h 2119383"/>
              <a:gd name="connsiteX556" fmla="*/ 2659076 w 6868709"/>
              <a:gd name="connsiteY556" fmla="*/ 445090 h 2119383"/>
              <a:gd name="connsiteX557" fmla="*/ 2436651 w 6868709"/>
              <a:gd name="connsiteY557" fmla="*/ 405672 h 2119383"/>
              <a:gd name="connsiteX558" fmla="*/ 1978788 w 6868709"/>
              <a:gd name="connsiteY558" fmla="*/ 669134 h 2119383"/>
              <a:gd name="connsiteX559" fmla="*/ 1967413 w 6868709"/>
              <a:gd name="connsiteY559" fmla="*/ 692429 h 2119383"/>
              <a:gd name="connsiteX560" fmla="*/ 1922288 w 6868709"/>
              <a:gd name="connsiteY560" fmla="*/ 856040 h 2119383"/>
              <a:gd name="connsiteX561" fmla="*/ 1885908 w 6868709"/>
              <a:gd name="connsiteY561" fmla="*/ 999817 h 2119383"/>
              <a:gd name="connsiteX562" fmla="*/ 916450 w 6868709"/>
              <a:gd name="connsiteY562" fmla="*/ 1616921 h 2119383"/>
              <a:gd name="connsiteX563" fmla="*/ 51859 w 6868709"/>
              <a:gd name="connsiteY563" fmla="*/ 2104213 h 2119383"/>
              <a:gd name="connsiteX564" fmla="*/ 47096 w 6868709"/>
              <a:gd name="connsiteY564" fmla="*/ 2119383 h 2119383"/>
              <a:gd name="connsiteX565" fmla="*/ 0 w 6868709"/>
              <a:gd name="connsiteY565" fmla="*/ 2119383 h 2119383"/>
              <a:gd name="connsiteX566" fmla="*/ 12997 w 6868709"/>
              <a:gd name="connsiteY566" fmla="*/ 2085859 h 2119383"/>
              <a:gd name="connsiteX567" fmla="*/ 907594 w 6868709"/>
              <a:gd name="connsiteY567" fmla="*/ 1571715 h 2119383"/>
              <a:gd name="connsiteX568" fmla="*/ 1843410 w 6868709"/>
              <a:gd name="connsiteY568" fmla="*/ 983888 h 2119383"/>
              <a:gd name="connsiteX569" fmla="*/ 1878504 w 6868709"/>
              <a:gd name="connsiteY569" fmla="*/ 845719 h 2119383"/>
              <a:gd name="connsiteX570" fmla="*/ 1924718 w 6868709"/>
              <a:gd name="connsiteY570" fmla="*/ 675921 h 2119383"/>
              <a:gd name="connsiteX571" fmla="*/ 2435379 w 6868709"/>
              <a:gd name="connsiteY571" fmla="*/ 359810 h 2119383"/>
              <a:gd name="connsiteX572" fmla="*/ 2670806 w 6868709"/>
              <a:gd name="connsiteY572" fmla="*/ 401293 h 2119383"/>
              <a:gd name="connsiteX573" fmla="*/ 2983252 w 6868709"/>
              <a:gd name="connsiteY573" fmla="*/ 420701 h 2119383"/>
              <a:gd name="connsiteX574" fmla="*/ 3174135 w 6868709"/>
              <a:gd name="connsiteY574" fmla="*/ 244650 h 2119383"/>
              <a:gd name="connsiteX575" fmla="*/ 3321957 w 6868709"/>
              <a:gd name="connsiteY575" fmla="*/ 86504 h 2119383"/>
              <a:gd name="connsiteX576" fmla="*/ 3552411 w 6868709"/>
              <a:gd name="connsiteY576" fmla="*/ 1351 h 21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868709" h="2119383">
                <a:moveTo>
                  <a:pt x="3751554" y="2113482"/>
                </a:moveTo>
                <a:lnTo>
                  <a:pt x="3779014" y="2119383"/>
                </a:lnTo>
                <a:lnTo>
                  <a:pt x="3683958" y="2119383"/>
                </a:lnTo>
                <a:lnTo>
                  <a:pt x="3694308" y="2115334"/>
                </a:lnTo>
                <a:cubicBezTo>
                  <a:pt x="3713474" y="2111660"/>
                  <a:pt x="3732625" y="2111415"/>
                  <a:pt x="3751554" y="2113482"/>
                </a:cubicBezTo>
                <a:close/>
                <a:moveTo>
                  <a:pt x="3280523" y="2090084"/>
                </a:moveTo>
                <a:cubicBezTo>
                  <a:pt x="3312880" y="2091764"/>
                  <a:pt x="3344879" y="2097842"/>
                  <a:pt x="3375620" y="2108160"/>
                </a:cubicBezTo>
                <a:lnTo>
                  <a:pt x="3420887" y="2119383"/>
                </a:lnTo>
                <a:lnTo>
                  <a:pt x="3156518" y="2119383"/>
                </a:lnTo>
                <a:lnTo>
                  <a:pt x="3157930" y="2118319"/>
                </a:lnTo>
                <a:cubicBezTo>
                  <a:pt x="3195277" y="2097649"/>
                  <a:pt x="3237780" y="2087841"/>
                  <a:pt x="3280523" y="2090084"/>
                </a:cubicBezTo>
                <a:close/>
                <a:moveTo>
                  <a:pt x="3744089" y="1976863"/>
                </a:moveTo>
                <a:cubicBezTo>
                  <a:pt x="3785736" y="1981525"/>
                  <a:pt x="3826948" y="1996608"/>
                  <a:pt x="3867771" y="2011007"/>
                </a:cubicBezTo>
                <a:cubicBezTo>
                  <a:pt x="3920305" y="2035486"/>
                  <a:pt x="3978751" y="2044336"/>
                  <a:pt x="4036096" y="2036494"/>
                </a:cubicBezTo>
                <a:cubicBezTo>
                  <a:pt x="4149519" y="2007765"/>
                  <a:pt x="4257326" y="1981442"/>
                  <a:pt x="4359919" y="2086601"/>
                </a:cubicBezTo>
                <a:lnTo>
                  <a:pt x="4386668" y="2119383"/>
                </a:lnTo>
                <a:lnTo>
                  <a:pt x="4327765" y="2119383"/>
                </a:lnTo>
                <a:lnTo>
                  <a:pt x="4296740" y="2091466"/>
                </a:lnTo>
                <a:cubicBezTo>
                  <a:pt x="4227194" y="2040639"/>
                  <a:pt x="4153290" y="2054833"/>
                  <a:pt x="4047650" y="2081112"/>
                </a:cubicBezTo>
                <a:cubicBezTo>
                  <a:pt x="3980298" y="2091240"/>
                  <a:pt x="3911413" y="2080998"/>
                  <a:pt x="3849797" y="2051761"/>
                </a:cubicBezTo>
                <a:cubicBezTo>
                  <a:pt x="3812777" y="2038486"/>
                  <a:pt x="3776781" y="2025594"/>
                  <a:pt x="3741852" y="2021153"/>
                </a:cubicBezTo>
                <a:cubicBezTo>
                  <a:pt x="3706924" y="2016712"/>
                  <a:pt x="3673064" y="2020725"/>
                  <a:pt x="3640316" y="2041263"/>
                </a:cubicBezTo>
                <a:cubicBezTo>
                  <a:pt x="3621171" y="2055073"/>
                  <a:pt x="3604023" y="2071501"/>
                  <a:pt x="3589437" y="2090001"/>
                </a:cubicBezTo>
                <a:lnTo>
                  <a:pt x="3560755" y="2119383"/>
                </a:lnTo>
                <a:lnTo>
                  <a:pt x="3479291" y="2119383"/>
                </a:lnTo>
                <a:lnTo>
                  <a:pt x="3487299" y="2118983"/>
                </a:lnTo>
                <a:cubicBezTo>
                  <a:pt x="3514970" y="2106517"/>
                  <a:pt x="3538846" y="2086985"/>
                  <a:pt x="3556534" y="2062366"/>
                </a:cubicBezTo>
                <a:cubicBezTo>
                  <a:pt x="3574180" y="2040583"/>
                  <a:pt x="3594806" y="2021352"/>
                  <a:pt x="3617791" y="2005243"/>
                </a:cubicBezTo>
                <a:cubicBezTo>
                  <a:pt x="3660358" y="1977959"/>
                  <a:pt x="3702441" y="1972201"/>
                  <a:pt x="3744089" y="1976863"/>
                </a:cubicBezTo>
                <a:close/>
                <a:moveTo>
                  <a:pt x="3736521" y="1835135"/>
                </a:moveTo>
                <a:cubicBezTo>
                  <a:pt x="3782731" y="1839738"/>
                  <a:pt x="3828653" y="1855807"/>
                  <a:pt x="3873845" y="1871640"/>
                </a:cubicBezTo>
                <a:cubicBezTo>
                  <a:pt x="3941047" y="1895353"/>
                  <a:pt x="4004944" y="1917915"/>
                  <a:pt x="4065879" y="1902012"/>
                </a:cubicBezTo>
                <a:cubicBezTo>
                  <a:pt x="4209251" y="1864804"/>
                  <a:pt x="4343304" y="1828834"/>
                  <a:pt x="4472690" y="2013217"/>
                </a:cubicBezTo>
                <a:lnTo>
                  <a:pt x="4530712" y="2119383"/>
                </a:lnTo>
                <a:lnTo>
                  <a:pt x="4476159" y="2119383"/>
                </a:lnTo>
                <a:lnTo>
                  <a:pt x="4433383" y="2039240"/>
                </a:lnTo>
                <a:cubicBezTo>
                  <a:pt x="4328104" y="1891618"/>
                  <a:pt x="4234748" y="1905625"/>
                  <a:pt x="4076465" y="1946632"/>
                </a:cubicBezTo>
                <a:cubicBezTo>
                  <a:pt x="4001625" y="1966289"/>
                  <a:pt x="3928159" y="1940527"/>
                  <a:pt x="3857241" y="1915500"/>
                </a:cubicBezTo>
                <a:cubicBezTo>
                  <a:pt x="3815953" y="1901082"/>
                  <a:pt x="3775439" y="1886807"/>
                  <a:pt x="3735903" y="1882033"/>
                </a:cubicBezTo>
                <a:cubicBezTo>
                  <a:pt x="3696366" y="1877257"/>
                  <a:pt x="3657804" y="1881985"/>
                  <a:pt x="3620417" y="1905572"/>
                </a:cubicBezTo>
                <a:cubicBezTo>
                  <a:pt x="3598776" y="1921340"/>
                  <a:pt x="3579526" y="1940103"/>
                  <a:pt x="3563224" y="1961312"/>
                </a:cubicBezTo>
                <a:cubicBezTo>
                  <a:pt x="3538296" y="1995853"/>
                  <a:pt x="3504480" y="2023027"/>
                  <a:pt x="3465351" y="2039965"/>
                </a:cubicBezTo>
                <a:cubicBezTo>
                  <a:pt x="3414142" y="2052453"/>
                  <a:pt x="3360224" y="2048653"/>
                  <a:pt x="3311170" y="2029070"/>
                </a:cubicBezTo>
                <a:cubicBezTo>
                  <a:pt x="3281155" y="2019063"/>
                  <a:pt x="3249955" y="2013053"/>
                  <a:pt x="3218420" y="2011150"/>
                </a:cubicBezTo>
                <a:cubicBezTo>
                  <a:pt x="3180439" y="2009437"/>
                  <a:pt x="3142800" y="2018238"/>
                  <a:pt x="3109687" y="2036598"/>
                </a:cubicBezTo>
                <a:cubicBezTo>
                  <a:pt x="3076531" y="2054995"/>
                  <a:pt x="3049232" y="2082203"/>
                  <a:pt x="3030763" y="2115251"/>
                </a:cubicBezTo>
                <a:lnTo>
                  <a:pt x="3029404" y="2119383"/>
                </a:lnTo>
                <a:lnTo>
                  <a:pt x="2979120" y="2119383"/>
                </a:lnTo>
                <a:lnTo>
                  <a:pt x="2987262" y="2094470"/>
                </a:lnTo>
                <a:cubicBezTo>
                  <a:pt x="3009971" y="2052894"/>
                  <a:pt x="3043842" y="2018543"/>
                  <a:pt x="3085134" y="1995206"/>
                </a:cubicBezTo>
                <a:cubicBezTo>
                  <a:pt x="3126422" y="1971865"/>
                  <a:pt x="3173459" y="1960503"/>
                  <a:pt x="3220950" y="1962407"/>
                </a:cubicBezTo>
                <a:cubicBezTo>
                  <a:pt x="3256668" y="1964280"/>
                  <a:pt x="3291958" y="1970876"/>
                  <a:pt x="3325945" y="1981978"/>
                </a:cubicBezTo>
                <a:cubicBezTo>
                  <a:pt x="3365422" y="1998815"/>
                  <a:pt x="3409068" y="2003327"/>
                  <a:pt x="3451073" y="1994985"/>
                </a:cubicBezTo>
                <a:cubicBezTo>
                  <a:pt x="3482798" y="1980971"/>
                  <a:pt x="3510259" y="1958891"/>
                  <a:pt x="3530671" y="1930980"/>
                </a:cubicBezTo>
                <a:cubicBezTo>
                  <a:pt x="3549719" y="1906653"/>
                  <a:pt x="3572216" y="1885254"/>
                  <a:pt x="3597473" y="1867437"/>
                </a:cubicBezTo>
                <a:cubicBezTo>
                  <a:pt x="3643813" y="1837398"/>
                  <a:pt x="3690309" y="1830533"/>
                  <a:pt x="3736521" y="1835135"/>
                </a:cubicBezTo>
                <a:close/>
                <a:moveTo>
                  <a:pt x="3727376" y="1691759"/>
                </a:moveTo>
                <a:cubicBezTo>
                  <a:pt x="3777979" y="1696642"/>
                  <a:pt x="3828244" y="1714219"/>
                  <a:pt x="3877546" y="1731550"/>
                </a:cubicBezTo>
                <a:cubicBezTo>
                  <a:pt x="3952317" y="1757556"/>
                  <a:pt x="4022656" y="1781793"/>
                  <a:pt x="4090950" y="1763704"/>
                </a:cubicBezTo>
                <a:cubicBezTo>
                  <a:pt x="4248794" y="1721574"/>
                  <a:pt x="4397942" y="1681437"/>
                  <a:pt x="4537606" y="1882381"/>
                </a:cubicBezTo>
                <a:cubicBezTo>
                  <a:pt x="4571550" y="1934503"/>
                  <a:pt x="4601224" y="1989213"/>
                  <a:pt x="4626340" y="2045998"/>
                </a:cubicBezTo>
                <a:lnTo>
                  <a:pt x="4662088" y="2119383"/>
                </a:lnTo>
                <a:lnTo>
                  <a:pt x="4605081" y="2119383"/>
                </a:lnTo>
                <a:lnTo>
                  <a:pt x="4579241" y="2067258"/>
                </a:lnTo>
                <a:cubicBezTo>
                  <a:pt x="4555400" y="2012707"/>
                  <a:pt x="4527000" y="1960233"/>
                  <a:pt x="4494440" y="1910373"/>
                </a:cubicBezTo>
                <a:cubicBezTo>
                  <a:pt x="4378871" y="1744235"/>
                  <a:pt x="4273701" y="1762605"/>
                  <a:pt x="4097846" y="1809912"/>
                </a:cubicBezTo>
                <a:cubicBezTo>
                  <a:pt x="4016024" y="1831964"/>
                  <a:pt x="3935582" y="1803700"/>
                  <a:pt x="3857476" y="1776591"/>
                </a:cubicBezTo>
                <a:cubicBezTo>
                  <a:pt x="3811405" y="1760574"/>
                  <a:pt x="3766554" y="1745029"/>
                  <a:pt x="3722918" y="1740235"/>
                </a:cubicBezTo>
                <a:cubicBezTo>
                  <a:pt x="3679281" y="1735442"/>
                  <a:pt x="3636859" y="1741400"/>
                  <a:pt x="3595642" y="1768386"/>
                </a:cubicBezTo>
                <a:cubicBezTo>
                  <a:pt x="3571799" y="1786238"/>
                  <a:pt x="3550487" y="1807223"/>
                  <a:pt x="3532309" y="1830748"/>
                </a:cubicBezTo>
                <a:cubicBezTo>
                  <a:pt x="3505675" y="1869252"/>
                  <a:pt x="3468785" y="1899538"/>
                  <a:pt x="3425779" y="1918195"/>
                </a:cubicBezTo>
                <a:cubicBezTo>
                  <a:pt x="3369890" y="1932334"/>
                  <a:pt x="3310897" y="1928405"/>
                  <a:pt x="3257221" y="1907026"/>
                </a:cubicBezTo>
                <a:cubicBezTo>
                  <a:pt x="3224005" y="1896045"/>
                  <a:pt x="3189501" y="1889506"/>
                  <a:pt x="3154577" y="1887616"/>
                </a:cubicBezTo>
                <a:cubicBezTo>
                  <a:pt x="3112096" y="1885389"/>
                  <a:pt x="3069887" y="1895013"/>
                  <a:pt x="3032673" y="1915422"/>
                </a:cubicBezTo>
                <a:cubicBezTo>
                  <a:pt x="2995456" y="1935829"/>
                  <a:pt x="2964768" y="1966161"/>
                  <a:pt x="2943997" y="2003062"/>
                </a:cubicBezTo>
                <a:lnTo>
                  <a:pt x="2942289" y="2006557"/>
                </a:lnTo>
                <a:cubicBezTo>
                  <a:pt x="2932415" y="2029658"/>
                  <a:pt x="2924884" y="2053690"/>
                  <a:pt x="2919813" y="2078296"/>
                </a:cubicBezTo>
                <a:lnTo>
                  <a:pt x="2907569" y="2119383"/>
                </a:lnTo>
                <a:lnTo>
                  <a:pt x="2863827" y="2119383"/>
                </a:lnTo>
                <a:lnTo>
                  <a:pt x="2879326" y="2067173"/>
                </a:lnTo>
                <a:cubicBezTo>
                  <a:pt x="2885163" y="2040037"/>
                  <a:pt x="2893421" y="2013517"/>
                  <a:pt x="2904046" y="1987867"/>
                </a:cubicBezTo>
                <a:cubicBezTo>
                  <a:pt x="2927979" y="1941794"/>
                  <a:pt x="2964703" y="1903493"/>
                  <a:pt x="3009803" y="1877591"/>
                </a:cubicBezTo>
                <a:cubicBezTo>
                  <a:pt x="3054939" y="1851647"/>
                  <a:pt x="3106573" y="1839176"/>
                  <a:pt x="3158695" y="1841562"/>
                </a:cubicBezTo>
                <a:cubicBezTo>
                  <a:pt x="3197833" y="1843687"/>
                  <a:pt x="3236555" y="1850936"/>
                  <a:pt x="3273824" y="1863166"/>
                </a:cubicBezTo>
                <a:cubicBezTo>
                  <a:pt x="3318056" y="1880918"/>
                  <a:pt x="3366594" y="1884994"/>
                  <a:pt x="3413067" y="1874955"/>
                </a:cubicBezTo>
                <a:cubicBezTo>
                  <a:pt x="3449136" y="1858192"/>
                  <a:pt x="3479918" y="1832069"/>
                  <a:pt x="3502260" y="1799244"/>
                </a:cubicBezTo>
                <a:cubicBezTo>
                  <a:pt x="3522883" y="1772077"/>
                  <a:pt x="3547471" y="1748096"/>
                  <a:pt x="3575180" y="1728123"/>
                </a:cubicBezTo>
                <a:cubicBezTo>
                  <a:pt x="3625832" y="1694684"/>
                  <a:pt x="3676772" y="1686875"/>
                  <a:pt x="3727376" y="1691759"/>
                </a:cubicBezTo>
                <a:close/>
                <a:moveTo>
                  <a:pt x="3680294" y="1547870"/>
                </a:moveTo>
                <a:cubicBezTo>
                  <a:pt x="3749269" y="1544227"/>
                  <a:pt x="3818049" y="1567695"/>
                  <a:pt x="3885003" y="1591413"/>
                </a:cubicBezTo>
                <a:cubicBezTo>
                  <a:pt x="3967618" y="1620208"/>
                  <a:pt x="4044145" y="1646579"/>
                  <a:pt x="4119593" y="1625715"/>
                </a:cubicBezTo>
                <a:cubicBezTo>
                  <a:pt x="4291540" y="1578465"/>
                  <a:pt x="4454430" y="1533951"/>
                  <a:pt x="4605504" y="1752075"/>
                </a:cubicBezTo>
                <a:cubicBezTo>
                  <a:pt x="4642701" y="1808722"/>
                  <a:pt x="4674989" y="1868430"/>
                  <a:pt x="4702036" y="1930493"/>
                </a:cubicBezTo>
                <a:cubicBezTo>
                  <a:pt x="4718717" y="1966580"/>
                  <a:pt x="4736619" y="2004149"/>
                  <a:pt x="4756065" y="2039624"/>
                </a:cubicBezTo>
                <a:lnTo>
                  <a:pt x="4809938" y="2119383"/>
                </a:lnTo>
                <a:lnTo>
                  <a:pt x="4750453" y="2119383"/>
                </a:lnTo>
                <a:lnTo>
                  <a:pt x="4712852" y="2062749"/>
                </a:lnTo>
                <a:cubicBezTo>
                  <a:pt x="4692626" y="2025980"/>
                  <a:pt x="4674913" y="1987971"/>
                  <a:pt x="4657262" y="1950952"/>
                </a:cubicBezTo>
                <a:cubicBezTo>
                  <a:pt x="4631337" y="1891445"/>
                  <a:pt x="4600417" y="1834217"/>
                  <a:pt x="4564904" y="1779809"/>
                </a:cubicBezTo>
                <a:cubicBezTo>
                  <a:pt x="4438088" y="1597115"/>
                  <a:pt x="4322683" y="1618642"/>
                  <a:pt x="4129610" y="1671500"/>
                </a:cubicBezTo>
                <a:cubicBezTo>
                  <a:pt x="4040630" y="1696322"/>
                  <a:pt x="3952582" y="1665806"/>
                  <a:pt x="3867653" y="1636811"/>
                </a:cubicBezTo>
                <a:cubicBezTo>
                  <a:pt x="3817008" y="1619278"/>
                  <a:pt x="3767677" y="1602268"/>
                  <a:pt x="3719840" y="1597290"/>
                </a:cubicBezTo>
                <a:cubicBezTo>
                  <a:pt x="3672003" y="1592311"/>
                  <a:pt x="3625660" y="1599364"/>
                  <a:pt x="3580991" y="1629957"/>
                </a:cubicBezTo>
                <a:cubicBezTo>
                  <a:pt x="3554538" y="1649579"/>
                  <a:pt x="3531084" y="1672939"/>
                  <a:pt x="3511340" y="1699318"/>
                </a:cubicBezTo>
                <a:cubicBezTo>
                  <a:pt x="3482208" y="1741176"/>
                  <a:pt x="3442126" y="1774308"/>
                  <a:pt x="3395403" y="1795151"/>
                </a:cubicBezTo>
                <a:cubicBezTo>
                  <a:pt x="3334675" y="1810554"/>
                  <a:pt x="3270565" y="1806453"/>
                  <a:pt x="3212134" y="1783464"/>
                </a:cubicBezTo>
                <a:cubicBezTo>
                  <a:pt x="3175758" y="1771392"/>
                  <a:pt x="3137955" y="1764247"/>
                  <a:pt x="3099730" y="1762221"/>
                </a:cubicBezTo>
                <a:cubicBezTo>
                  <a:pt x="3053028" y="1759984"/>
                  <a:pt x="3006706" y="1770714"/>
                  <a:pt x="2965929" y="1793223"/>
                </a:cubicBezTo>
                <a:cubicBezTo>
                  <a:pt x="2925113" y="1815772"/>
                  <a:pt x="2891441" y="1849227"/>
                  <a:pt x="2868693" y="1889831"/>
                </a:cubicBezTo>
                <a:lnTo>
                  <a:pt x="2866066" y="1895238"/>
                </a:lnTo>
                <a:cubicBezTo>
                  <a:pt x="2855541" y="1920752"/>
                  <a:pt x="2847329" y="1947162"/>
                  <a:pt x="2841521" y="1974168"/>
                </a:cubicBezTo>
                <a:cubicBezTo>
                  <a:pt x="2836083" y="1998888"/>
                  <a:pt x="2829038" y="2023231"/>
                  <a:pt x="2820413" y="2047066"/>
                </a:cubicBezTo>
                <a:cubicBezTo>
                  <a:pt x="2810755" y="2072405"/>
                  <a:pt x="2798875" y="2095456"/>
                  <a:pt x="2785069" y="2116501"/>
                </a:cubicBezTo>
                <a:lnTo>
                  <a:pt x="2782713" y="2119383"/>
                </a:lnTo>
                <a:lnTo>
                  <a:pt x="2723612" y="2119383"/>
                </a:lnTo>
                <a:lnTo>
                  <a:pt x="2746141" y="2092337"/>
                </a:lnTo>
                <a:cubicBezTo>
                  <a:pt x="2758702" y="2073540"/>
                  <a:pt x="2769503" y="2052960"/>
                  <a:pt x="2778320" y="2030335"/>
                </a:cubicBezTo>
                <a:cubicBezTo>
                  <a:pt x="2786435" y="2008522"/>
                  <a:pt x="2792977" y="1986185"/>
                  <a:pt x="2797955" y="1963434"/>
                </a:cubicBezTo>
                <a:cubicBezTo>
                  <a:pt x="2804166" y="1933546"/>
                  <a:pt x="2813258" y="1904326"/>
                  <a:pt x="2825100" y="1876193"/>
                </a:cubicBezTo>
                <a:lnTo>
                  <a:pt x="2828295" y="1869618"/>
                </a:lnTo>
                <a:cubicBezTo>
                  <a:pt x="2854729" y="1820812"/>
                  <a:pt x="2894327" y="1780449"/>
                  <a:pt x="2942651" y="1753055"/>
                </a:cubicBezTo>
                <a:cubicBezTo>
                  <a:pt x="2990974" y="1725663"/>
                  <a:pt x="3046051" y="1712377"/>
                  <a:pt x="3101732" y="1714603"/>
                </a:cubicBezTo>
                <a:cubicBezTo>
                  <a:pt x="3144277" y="1716422"/>
                  <a:pt x="3186411" y="1724072"/>
                  <a:pt x="3226934" y="1737326"/>
                </a:cubicBezTo>
                <a:cubicBezTo>
                  <a:pt x="3275999" y="1757230"/>
                  <a:pt x="3329940" y="1761754"/>
                  <a:pt x="3381541" y="1750338"/>
                </a:cubicBezTo>
                <a:cubicBezTo>
                  <a:pt x="3419996" y="1731666"/>
                  <a:pt x="3452826" y="1703314"/>
                  <a:pt x="3476832" y="1668042"/>
                </a:cubicBezTo>
                <a:cubicBezTo>
                  <a:pt x="3499334" y="1638092"/>
                  <a:pt x="3526071" y="1611664"/>
                  <a:pt x="3556283" y="1589505"/>
                </a:cubicBezTo>
                <a:cubicBezTo>
                  <a:pt x="3597455" y="1562000"/>
                  <a:pt x="3638910" y="1550055"/>
                  <a:pt x="3680294" y="1547870"/>
                </a:cubicBezTo>
                <a:close/>
                <a:moveTo>
                  <a:pt x="3664232" y="1408646"/>
                </a:moveTo>
                <a:cubicBezTo>
                  <a:pt x="3738556" y="1404700"/>
                  <a:pt x="3812840" y="1430111"/>
                  <a:pt x="3885783" y="1455206"/>
                </a:cubicBezTo>
                <a:cubicBezTo>
                  <a:pt x="3974975" y="1485343"/>
                  <a:pt x="4058936" y="1514341"/>
                  <a:pt x="4141326" y="1491124"/>
                </a:cubicBezTo>
                <a:cubicBezTo>
                  <a:pt x="4335144" y="1436727"/>
                  <a:pt x="4503221" y="1389492"/>
                  <a:pt x="4666944" y="1625287"/>
                </a:cubicBezTo>
                <a:cubicBezTo>
                  <a:pt x="4706708" y="1687199"/>
                  <a:pt x="4741152" y="1752323"/>
                  <a:pt x="4770017" y="1819945"/>
                </a:cubicBezTo>
                <a:cubicBezTo>
                  <a:pt x="4788512" y="1859328"/>
                  <a:pt x="4807234" y="1900173"/>
                  <a:pt x="4828602" y="1938507"/>
                </a:cubicBezTo>
                <a:cubicBezTo>
                  <a:pt x="4860637" y="1996612"/>
                  <a:pt x="4898101" y="2050963"/>
                  <a:pt x="4939530" y="2102408"/>
                </a:cubicBezTo>
                <a:lnTo>
                  <a:pt x="4955142" y="2119383"/>
                </a:lnTo>
                <a:lnTo>
                  <a:pt x="4897339" y="2119383"/>
                </a:lnTo>
                <a:lnTo>
                  <a:pt x="4791391" y="1962186"/>
                </a:lnTo>
                <a:cubicBezTo>
                  <a:pt x="4769643" y="1922709"/>
                  <a:pt x="4750159" y="1881442"/>
                  <a:pt x="4731246" y="1840958"/>
                </a:cubicBezTo>
                <a:cubicBezTo>
                  <a:pt x="4702671" y="1775950"/>
                  <a:pt x="4668456" y="1713533"/>
                  <a:pt x="4629053" y="1654381"/>
                </a:cubicBezTo>
                <a:cubicBezTo>
                  <a:pt x="4491150" y="1455749"/>
                  <a:pt x="4365855" y="1477733"/>
                  <a:pt x="4154093" y="1538227"/>
                </a:cubicBezTo>
                <a:cubicBezTo>
                  <a:pt x="4058171" y="1565401"/>
                  <a:pt x="3963301" y="1533004"/>
                  <a:pt x="3870946" y="1501383"/>
                </a:cubicBezTo>
                <a:cubicBezTo>
                  <a:pt x="3815635" y="1482520"/>
                  <a:pt x="3761925" y="1464085"/>
                  <a:pt x="3709790" y="1458508"/>
                </a:cubicBezTo>
                <a:cubicBezTo>
                  <a:pt x="3657653" y="1452930"/>
                  <a:pt x="3607093" y="1460209"/>
                  <a:pt x="3558077" y="1492771"/>
                </a:cubicBezTo>
                <a:cubicBezTo>
                  <a:pt x="3529250" y="1514703"/>
                  <a:pt x="3503745" y="1540603"/>
                  <a:pt x="3482313" y="1569713"/>
                </a:cubicBezTo>
                <a:cubicBezTo>
                  <a:pt x="3451318" y="1615307"/>
                  <a:pt x="3408384" y="1651531"/>
                  <a:pt x="3358130" y="1674503"/>
                </a:cubicBezTo>
                <a:cubicBezTo>
                  <a:pt x="3292623" y="1698769"/>
                  <a:pt x="3225872" y="1680078"/>
                  <a:pt x="3160665" y="1662169"/>
                </a:cubicBezTo>
                <a:cubicBezTo>
                  <a:pt x="3121029" y="1649376"/>
                  <a:pt x="3079937" y="1641719"/>
                  <a:pt x="3038367" y="1639436"/>
                </a:cubicBezTo>
                <a:cubicBezTo>
                  <a:pt x="2987290" y="1637120"/>
                  <a:pt x="2936660" y="1648999"/>
                  <a:pt x="2892104" y="1673789"/>
                </a:cubicBezTo>
                <a:cubicBezTo>
                  <a:pt x="2847549" y="1698580"/>
                  <a:pt x="2810852" y="1735273"/>
                  <a:pt x="2786148" y="1779753"/>
                </a:cubicBezTo>
                <a:lnTo>
                  <a:pt x="2782910" y="1786365"/>
                </a:lnTo>
                <a:cubicBezTo>
                  <a:pt x="2771271" y="1814462"/>
                  <a:pt x="2762400" y="1843582"/>
                  <a:pt x="2756355" y="1873396"/>
                </a:cubicBezTo>
                <a:cubicBezTo>
                  <a:pt x="2750418" y="1900125"/>
                  <a:pt x="2742875" y="1926477"/>
                  <a:pt x="2733746" y="1952319"/>
                </a:cubicBezTo>
                <a:cubicBezTo>
                  <a:pt x="2712735" y="2007699"/>
                  <a:pt x="2682189" y="2053039"/>
                  <a:pt x="2644609" y="2090810"/>
                </a:cubicBezTo>
                <a:lnTo>
                  <a:pt x="2610439" y="2119383"/>
                </a:lnTo>
                <a:lnTo>
                  <a:pt x="2532456" y="2119383"/>
                </a:lnTo>
                <a:lnTo>
                  <a:pt x="2551771" y="2108168"/>
                </a:lnTo>
                <a:cubicBezTo>
                  <a:pt x="2613816" y="2065953"/>
                  <a:pt x="2663179" y="2011191"/>
                  <a:pt x="2691664" y="1936555"/>
                </a:cubicBezTo>
                <a:cubicBezTo>
                  <a:pt x="2700044" y="1912482"/>
                  <a:pt x="2706900" y="1887882"/>
                  <a:pt x="2712159" y="1862911"/>
                </a:cubicBezTo>
                <a:cubicBezTo>
                  <a:pt x="2718966" y="1830409"/>
                  <a:pt x="2728685" y="1798601"/>
                  <a:pt x="2741175" y="1767900"/>
                </a:cubicBezTo>
                <a:cubicBezTo>
                  <a:pt x="2768832" y="1713503"/>
                  <a:pt x="2811483" y="1668219"/>
                  <a:pt x="2864206" y="1637274"/>
                </a:cubicBezTo>
                <a:cubicBezTo>
                  <a:pt x="2916891" y="1606369"/>
                  <a:pt x="2977403" y="1591148"/>
                  <a:pt x="3038615" y="1593399"/>
                </a:cubicBezTo>
                <a:cubicBezTo>
                  <a:pt x="3083900" y="1595363"/>
                  <a:pt x="3128799" y="1603333"/>
                  <a:pt x="3171992" y="1617209"/>
                </a:cubicBezTo>
                <a:cubicBezTo>
                  <a:pt x="3225668" y="1638896"/>
                  <a:pt x="3284682" y="1643549"/>
                  <a:pt x="3340971" y="1630492"/>
                </a:cubicBezTo>
                <a:cubicBezTo>
                  <a:pt x="3383021" y="1609906"/>
                  <a:pt x="3418900" y="1578727"/>
                  <a:pt x="3445083" y="1540023"/>
                </a:cubicBezTo>
                <a:cubicBezTo>
                  <a:pt x="3469208" y="1507275"/>
                  <a:pt x="3498073" y="1478225"/>
                  <a:pt x="3530688" y="1453864"/>
                </a:cubicBezTo>
                <a:cubicBezTo>
                  <a:pt x="3575029" y="1423949"/>
                  <a:pt x="3619637" y="1411013"/>
                  <a:pt x="3664232" y="1408646"/>
                </a:cubicBezTo>
                <a:close/>
                <a:moveTo>
                  <a:pt x="3656028" y="1270539"/>
                </a:moveTo>
                <a:cubicBezTo>
                  <a:pt x="3735946" y="1265925"/>
                  <a:pt x="3815854" y="1292978"/>
                  <a:pt x="3893997" y="1319764"/>
                </a:cubicBezTo>
                <a:cubicBezTo>
                  <a:pt x="3990620" y="1352523"/>
                  <a:pt x="4081574" y="1383028"/>
                  <a:pt x="4170378" y="1358584"/>
                </a:cubicBezTo>
                <a:cubicBezTo>
                  <a:pt x="4379061" y="1298476"/>
                  <a:pt x="4559127" y="1246501"/>
                  <a:pt x="4735624" y="1500633"/>
                </a:cubicBezTo>
                <a:cubicBezTo>
                  <a:pt x="4778546" y="1566276"/>
                  <a:pt x="4815752" y="1635454"/>
                  <a:pt x="4846809" y="1707433"/>
                </a:cubicBezTo>
                <a:cubicBezTo>
                  <a:pt x="4866711" y="1749804"/>
                  <a:pt x="4887567" y="1794178"/>
                  <a:pt x="4910730" y="1834855"/>
                </a:cubicBezTo>
                <a:cubicBezTo>
                  <a:pt x="4945191" y="1897623"/>
                  <a:pt x="4985587" y="1956286"/>
                  <a:pt x="5030314" y="2011776"/>
                </a:cubicBezTo>
                <a:lnTo>
                  <a:pt x="5129539" y="2119383"/>
                </a:lnTo>
                <a:lnTo>
                  <a:pt x="5066586" y="2119383"/>
                </a:lnTo>
                <a:lnTo>
                  <a:pt x="4990677" y="2036854"/>
                </a:lnTo>
                <a:cubicBezTo>
                  <a:pt x="4944841" y="1979944"/>
                  <a:pt x="4903254" y="1919681"/>
                  <a:pt x="4867497" y="1855084"/>
                </a:cubicBezTo>
                <a:cubicBezTo>
                  <a:pt x="4844127" y="1811871"/>
                  <a:pt x="4822870" y="1767347"/>
                  <a:pt x="4802946" y="1723946"/>
                </a:cubicBezTo>
                <a:cubicBezTo>
                  <a:pt x="4772765" y="1654439"/>
                  <a:pt x="4736689" y="1587594"/>
                  <a:pt x="4695147" y="1524132"/>
                </a:cubicBezTo>
                <a:cubicBezTo>
                  <a:pt x="4546408" y="1307158"/>
                  <a:pt x="4402558" y="1336442"/>
                  <a:pt x="4181308" y="1400502"/>
                </a:cubicBezTo>
                <a:cubicBezTo>
                  <a:pt x="4078208" y="1429491"/>
                  <a:pt x="3975203" y="1395967"/>
                  <a:pt x="3877010" y="1361465"/>
                </a:cubicBezTo>
                <a:cubicBezTo>
                  <a:pt x="3802156" y="1335991"/>
                  <a:pt x="3730025" y="1311494"/>
                  <a:pt x="3660130" y="1314599"/>
                </a:cubicBezTo>
                <a:cubicBezTo>
                  <a:pt x="3618195" y="1316461"/>
                  <a:pt x="3577064" y="1328262"/>
                  <a:pt x="3536633" y="1355749"/>
                </a:cubicBezTo>
                <a:cubicBezTo>
                  <a:pt x="3506176" y="1380082"/>
                  <a:pt x="3479370" y="1408623"/>
                  <a:pt x="3457023" y="1440509"/>
                </a:cubicBezTo>
                <a:cubicBezTo>
                  <a:pt x="3424036" y="1489554"/>
                  <a:pt x="3378194" y="1528667"/>
                  <a:pt x="3324435" y="1553637"/>
                </a:cubicBezTo>
                <a:cubicBezTo>
                  <a:pt x="3254096" y="1579873"/>
                  <a:pt x="3182074" y="1560086"/>
                  <a:pt x="3112221" y="1540826"/>
                </a:cubicBezTo>
                <a:cubicBezTo>
                  <a:pt x="3069240" y="1526608"/>
                  <a:pt x="3024549" y="1518217"/>
                  <a:pt x="2979412" y="1515851"/>
                </a:cubicBezTo>
                <a:cubicBezTo>
                  <a:pt x="2923780" y="1513750"/>
                  <a:pt x="2868729" y="1527138"/>
                  <a:pt x="2820452" y="1554499"/>
                </a:cubicBezTo>
                <a:cubicBezTo>
                  <a:pt x="2772134" y="1581896"/>
                  <a:pt x="2732522" y="1622167"/>
                  <a:pt x="2706018" y="1670828"/>
                </a:cubicBezTo>
                <a:lnTo>
                  <a:pt x="2702037" y="1678982"/>
                </a:lnTo>
                <a:cubicBezTo>
                  <a:pt x="2689726" y="1709700"/>
                  <a:pt x="2680335" y="1741509"/>
                  <a:pt x="2673986" y="1773987"/>
                </a:cubicBezTo>
                <a:cubicBezTo>
                  <a:pt x="2667952" y="1802722"/>
                  <a:pt x="2660130" y="1830984"/>
                  <a:pt x="2650506" y="1858683"/>
                </a:cubicBezTo>
                <a:cubicBezTo>
                  <a:pt x="2605667" y="1978666"/>
                  <a:pt x="2519984" y="2055118"/>
                  <a:pt x="2414383" y="2109390"/>
                </a:cubicBezTo>
                <a:lnTo>
                  <a:pt x="2391997" y="2119383"/>
                </a:lnTo>
                <a:lnTo>
                  <a:pt x="2258037" y="2119383"/>
                </a:lnTo>
                <a:lnTo>
                  <a:pt x="2384932" y="2070474"/>
                </a:lnTo>
                <a:cubicBezTo>
                  <a:pt x="2485292" y="2020499"/>
                  <a:pt x="2566340" y="1950810"/>
                  <a:pt x="2606252" y="1842387"/>
                </a:cubicBezTo>
                <a:cubicBezTo>
                  <a:pt x="2615346" y="1816358"/>
                  <a:pt x="2622697" y="1789744"/>
                  <a:pt x="2628247" y="1762720"/>
                </a:cubicBezTo>
                <a:cubicBezTo>
                  <a:pt x="2635489" y="1727602"/>
                  <a:pt x="2645829" y="1693203"/>
                  <a:pt x="2659132" y="1659939"/>
                </a:cubicBezTo>
                <a:cubicBezTo>
                  <a:pt x="2688446" y="1601223"/>
                  <a:pt x="2734090" y="1552201"/>
                  <a:pt x="2790638" y="1518708"/>
                </a:cubicBezTo>
                <a:cubicBezTo>
                  <a:pt x="2847181" y="1485210"/>
                  <a:pt x="2912272" y="1468632"/>
                  <a:pt x="2978124" y="1470985"/>
                </a:cubicBezTo>
                <a:cubicBezTo>
                  <a:pt x="3027451" y="1473251"/>
                  <a:pt x="3076309" y="1482071"/>
                  <a:pt x="3123358" y="1497237"/>
                </a:cubicBezTo>
                <a:cubicBezTo>
                  <a:pt x="3188566" y="1515146"/>
                  <a:pt x="3251045" y="1532691"/>
                  <a:pt x="3306494" y="1511208"/>
                </a:cubicBezTo>
                <a:cubicBezTo>
                  <a:pt x="3352288" y="1488928"/>
                  <a:pt x="3391159" y="1454789"/>
                  <a:pt x="3419085" y="1412317"/>
                </a:cubicBezTo>
                <a:cubicBezTo>
                  <a:pt x="3445480" y="1377083"/>
                  <a:pt x="3476970" y="1345965"/>
                  <a:pt x="3512549" y="1319943"/>
                </a:cubicBezTo>
                <a:cubicBezTo>
                  <a:pt x="3560126" y="1287476"/>
                  <a:pt x="3608079" y="1273308"/>
                  <a:pt x="3656028" y="1270539"/>
                </a:cubicBezTo>
                <a:close/>
                <a:moveTo>
                  <a:pt x="3643045" y="1128482"/>
                </a:moveTo>
                <a:cubicBezTo>
                  <a:pt x="3728401" y="1123361"/>
                  <a:pt x="3813914" y="1152321"/>
                  <a:pt x="3897651" y="1180638"/>
                </a:cubicBezTo>
                <a:cubicBezTo>
                  <a:pt x="4001469" y="1215487"/>
                  <a:pt x="4099260" y="1248826"/>
                  <a:pt x="4195575" y="1220862"/>
                </a:cubicBezTo>
                <a:cubicBezTo>
                  <a:pt x="4420318" y="1156581"/>
                  <a:pt x="4611758" y="1099121"/>
                  <a:pt x="4798755" y="1371347"/>
                </a:cubicBezTo>
                <a:cubicBezTo>
                  <a:pt x="4844691" y="1441598"/>
                  <a:pt x="4884522" y="1515628"/>
                  <a:pt x="4917876" y="1592538"/>
                </a:cubicBezTo>
                <a:cubicBezTo>
                  <a:pt x="4939323" y="1638646"/>
                  <a:pt x="4961229" y="1685894"/>
                  <a:pt x="4985973" y="1730190"/>
                </a:cubicBezTo>
                <a:cubicBezTo>
                  <a:pt x="5060061" y="1865005"/>
                  <a:pt x="5159909" y="1982212"/>
                  <a:pt x="5271407" y="2089659"/>
                </a:cubicBezTo>
                <a:lnTo>
                  <a:pt x="5304854" y="2119383"/>
                </a:lnTo>
                <a:lnTo>
                  <a:pt x="5238574" y="2119383"/>
                </a:lnTo>
                <a:lnTo>
                  <a:pt x="5238210" y="2119060"/>
                </a:lnTo>
                <a:cubicBezTo>
                  <a:pt x="5124826" y="2009548"/>
                  <a:pt x="5023111" y="1889749"/>
                  <a:pt x="4946839" y="1751011"/>
                </a:cubicBezTo>
                <a:cubicBezTo>
                  <a:pt x="4921103" y="1704752"/>
                  <a:pt x="4899389" y="1657142"/>
                  <a:pt x="4877503" y="1610845"/>
                </a:cubicBezTo>
                <a:cubicBezTo>
                  <a:pt x="4845323" y="1536153"/>
                  <a:pt x="4806853" y="1464285"/>
                  <a:pt x="4762586" y="1395949"/>
                </a:cubicBezTo>
                <a:cubicBezTo>
                  <a:pt x="4601223" y="1164209"/>
                  <a:pt x="4447900" y="1194114"/>
                  <a:pt x="4209042" y="1264516"/>
                </a:cubicBezTo>
                <a:cubicBezTo>
                  <a:pt x="4097235" y="1295488"/>
                  <a:pt x="3989150" y="1259496"/>
                  <a:pt x="3883412" y="1223658"/>
                </a:cubicBezTo>
                <a:cubicBezTo>
                  <a:pt x="3803050" y="1196443"/>
                  <a:pt x="3725897" y="1170397"/>
                  <a:pt x="3650702" y="1174164"/>
                </a:cubicBezTo>
                <a:cubicBezTo>
                  <a:pt x="3605585" y="1176426"/>
                  <a:pt x="3561172" y="1189419"/>
                  <a:pt x="3517194" y="1219333"/>
                </a:cubicBezTo>
                <a:cubicBezTo>
                  <a:pt x="3483383" y="1245344"/>
                  <a:pt x="3453544" y="1276104"/>
                  <a:pt x="3428585" y="1310694"/>
                </a:cubicBezTo>
                <a:cubicBezTo>
                  <a:pt x="3393656" y="1363939"/>
                  <a:pt x="3344757" y="1406568"/>
                  <a:pt x="3287146" y="1433985"/>
                </a:cubicBezTo>
                <a:cubicBezTo>
                  <a:pt x="3212018" y="1462155"/>
                  <a:pt x="3134934" y="1440850"/>
                  <a:pt x="3061128" y="1419737"/>
                </a:cubicBezTo>
                <a:cubicBezTo>
                  <a:pt x="3014912" y="1404746"/>
                  <a:pt x="2966940" y="1395847"/>
                  <a:pt x="2918425" y="1393270"/>
                </a:cubicBezTo>
                <a:cubicBezTo>
                  <a:pt x="2859035" y="1391292"/>
                  <a:pt x="2800324" y="1405675"/>
                  <a:pt x="2748696" y="1434872"/>
                </a:cubicBezTo>
                <a:cubicBezTo>
                  <a:pt x="2697110" y="1464033"/>
                  <a:pt x="2654638" y="1506845"/>
                  <a:pt x="2625948" y="1558618"/>
                </a:cubicBezTo>
                <a:lnTo>
                  <a:pt x="2621181" y="1568350"/>
                </a:lnTo>
                <a:cubicBezTo>
                  <a:pt x="2607958" y="1601378"/>
                  <a:pt x="2597891" y="1635574"/>
                  <a:pt x="2591106" y="1670509"/>
                </a:cubicBezTo>
                <a:cubicBezTo>
                  <a:pt x="2584497" y="1701647"/>
                  <a:pt x="2576098" y="1732390"/>
                  <a:pt x="2565931" y="1762599"/>
                </a:cubicBezTo>
                <a:cubicBezTo>
                  <a:pt x="2494923" y="1956209"/>
                  <a:pt x="2322847" y="2043907"/>
                  <a:pt x="2129586" y="2104285"/>
                </a:cubicBezTo>
                <a:lnTo>
                  <a:pt x="2074585" y="2119383"/>
                </a:lnTo>
                <a:lnTo>
                  <a:pt x="1898509" y="2119383"/>
                </a:lnTo>
                <a:lnTo>
                  <a:pt x="1919878" y="2113480"/>
                </a:lnTo>
                <a:cubicBezTo>
                  <a:pt x="2173338" y="2048797"/>
                  <a:pt x="2435296" y="1980571"/>
                  <a:pt x="2521712" y="1746260"/>
                </a:cubicBezTo>
                <a:cubicBezTo>
                  <a:pt x="2531117" y="1718429"/>
                  <a:pt x="2538800" y="1690111"/>
                  <a:pt x="2544818" y="1661360"/>
                </a:cubicBezTo>
                <a:cubicBezTo>
                  <a:pt x="2552201" y="1623577"/>
                  <a:pt x="2563151" y="1586575"/>
                  <a:pt x="2577534" y="1550849"/>
                </a:cubicBezTo>
                <a:cubicBezTo>
                  <a:pt x="2608587" y="1487813"/>
                  <a:pt x="2657248" y="1435157"/>
                  <a:pt x="2717688" y="1399180"/>
                </a:cubicBezTo>
                <a:cubicBezTo>
                  <a:pt x="2778128" y="1363203"/>
                  <a:pt x="2847797" y="1345423"/>
                  <a:pt x="2918319" y="1347983"/>
                </a:cubicBezTo>
                <a:cubicBezTo>
                  <a:pt x="2971143" y="1350188"/>
                  <a:pt x="3023494" y="1359560"/>
                  <a:pt x="3073859" y="1375890"/>
                </a:cubicBezTo>
                <a:cubicBezTo>
                  <a:pt x="3144302" y="1394940"/>
                  <a:pt x="3210676" y="1413425"/>
                  <a:pt x="3271153" y="1390549"/>
                </a:cubicBezTo>
                <a:cubicBezTo>
                  <a:pt x="3320571" y="1366229"/>
                  <a:pt x="3362430" y="1329049"/>
                  <a:pt x="3392366" y="1282906"/>
                </a:cubicBezTo>
                <a:cubicBezTo>
                  <a:pt x="3419905" y="1244806"/>
                  <a:pt x="3452781" y="1210820"/>
                  <a:pt x="3489991" y="1182007"/>
                </a:cubicBezTo>
                <a:cubicBezTo>
                  <a:pt x="3540675" y="1146896"/>
                  <a:pt x="3591832" y="1131555"/>
                  <a:pt x="3643045" y="1128482"/>
                </a:cubicBezTo>
                <a:close/>
                <a:moveTo>
                  <a:pt x="3630609" y="985875"/>
                </a:moveTo>
                <a:cubicBezTo>
                  <a:pt x="3721472" y="980284"/>
                  <a:pt x="3812344" y="1010861"/>
                  <a:pt x="3902923" y="1041278"/>
                </a:cubicBezTo>
                <a:cubicBezTo>
                  <a:pt x="4014135" y="1078797"/>
                  <a:pt x="4119118" y="1114221"/>
                  <a:pt x="4220833" y="1083121"/>
                </a:cubicBezTo>
                <a:cubicBezTo>
                  <a:pt x="4459060" y="1012971"/>
                  <a:pt x="4664860" y="951882"/>
                  <a:pt x="4865038" y="1240657"/>
                </a:cubicBezTo>
                <a:cubicBezTo>
                  <a:pt x="4913720" y="1315645"/>
                  <a:pt x="4955988" y="1394582"/>
                  <a:pt x="4991502" y="1476519"/>
                </a:cubicBezTo>
                <a:cubicBezTo>
                  <a:pt x="5015711" y="1525903"/>
                  <a:pt x="5039391" y="1576411"/>
                  <a:pt x="5064553" y="1623832"/>
                </a:cubicBezTo>
                <a:cubicBezTo>
                  <a:pt x="5143588" y="1767791"/>
                  <a:pt x="5250169" y="1892729"/>
                  <a:pt x="5369409" y="2007320"/>
                </a:cubicBezTo>
                <a:lnTo>
                  <a:pt x="5495909" y="2119383"/>
                </a:lnTo>
                <a:lnTo>
                  <a:pt x="5426900" y="2119383"/>
                </a:lnTo>
                <a:lnTo>
                  <a:pt x="5336275" y="2039026"/>
                </a:lnTo>
                <a:cubicBezTo>
                  <a:pt x="5215043" y="1922317"/>
                  <a:pt x="5106341" y="1794545"/>
                  <a:pt x="5025019" y="1646366"/>
                </a:cubicBezTo>
                <a:cubicBezTo>
                  <a:pt x="4998273" y="1597193"/>
                  <a:pt x="4974424" y="1546134"/>
                  <a:pt x="4952727" y="1497531"/>
                </a:cubicBezTo>
                <a:cubicBezTo>
                  <a:pt x="4918136" y="1417876"/>
                  <a:pt x="4877049" y="1341162"/>
                  <a:pt x="4829826" y="1268200"/>
                </a:cubicBezTo>
                <a:cubicBezTo>
                  <a:pt x="4657671" y="1020028"/>
                  <a:pt x="4491769" y="1054885"/>
                  <a:pt x="4237444" y="1129250"/>
                </a:cubicBezTo>
                <a:cubicBezTo>
                  <a:pt x="4120066" y="1163739"/>
                  <a:pt x="4003005" y="1124336"/>
                  <a:pt x="3890211" y="1086076"/>
                </a:cubicBezTo>
                <a:cubicBezTo>
                  <a:pt x="3804017" y="1057198"/>
                  <a:pt x="3720958" y="1029264"/>
                  <a:pt x="3640376" y="1033561"/>
                </a:cubicBezTo>
                <a:cubicBezTo>
                  <a:pt x="3592026" y="1036138"/>
                  <a:pt x="3544568" y="1050319"/>
                  <a:pt x="3497858" y="1082860"/>
                </a:cubicBezTo>
                <a:cubicBezTo>
                  <a:pt x="3461300" y="1110510"/>
                  <a:pt x="3428989" y="1143327"/>
                  <a:pt x="3401907" y="1180311"/>
                </a:cubicBezTo>
                <a:cubicBezTo>
                  <a:pt x="3364915" y="1236709"/>
                  <a:pt x="3313093" y="1281895"/>
                  <a:pt x="3252039" y="1310984"/>
                </a:cubicBezTo>
                <a:cubicBezTo>
                  <a:pt x="3172631" y="1340954"/>
                  <a:pt x="3090688" y="1318715"/>
                  <a:pt x="3011296" y="1297214"/>
                </a:cubicBezTo>
                <a:cubicBezTo>
                  <a:pt x="2961709" y="1281165"/>
                  <a:pt x="2910136" y="1272151"/>
                  <a:pt x="2858085" y="1270454"/>
                </a:cubicBezTo>
                <a:cubicBezTo>
                  <a:pt x="2794393" y="1268388"/>
                  <a:pt x="2731471" y="1283783"/>
                  <a:pt x="2676141" y="1315024"/>
                </a:cubicBezTo>
                <a:cubicBezTo>
                  <a:pt x="2620812" y="1346268"/>
                  <a:pt x="2575213" y="1392141"/>
                  <a:pt x="2544368" y="1447598"/>
                </a:cubicBezTo>
                <a:lnTo>
                  <a:pt x="2538680" y="1459248"/>
                </a:lnTo>
                <a:cubicBezTo>
                  <a:pt x="2524658" y="1494776"/>
                  <a:pt x="2513936" y="1531606"/>
                  <a:pt x="2506768" y="1569131"/>
                </a:cubicBezTo>
                <a:cubicBezTo>
                  <a:pt x="2500024" y="1602549"/>
                  <a:pt x="2491045" y="1635458"/>
                  <a:pt x="2479915" y="1667618"/>
                </a:cubicBezTo>
                <a:cubicBezTo>
                  <a:pt x="2379989" y="1943426"/>
                  <a:pt x="2087069" y="2018647"/>
                  <a:pt x="1804202" y="2091086"/>
                </a:cubicBezTo>
                <a:lnTo>
                  <a:pt x="1701767" y="2119383"/>
                </a:lnTo>
                <a:lnTo>
                  <a:pt x="1534631" y="2119383"/>
                </a:lnTo>
                <a:lnTo>
                  <a:pt x="1573063" y="2105457"/>
                </a:lnTo>
                <a:cubicBezTo>
                  <a:pt x="1643810" y="2082690"/>
                  <a:pt x="1717789" y="2063650"/>
                  <a:pt x="1791065" y="2044748"/>
                </a:cubicBezTo>
                <a:cubicBezTo>
                  <a:pt x="2061936" y="1975103"/>
                  <a:pt x="2343452" y="1903450"/>
                  <a:pt x="2434886" y="1649959"/>
                </a:cubicBezTo>
                <a:cubicBezTo>
                  <a:pt x="2444939" y="1619561"/>
                  <a:pt x="2453285" y="1588613"/>
                  <a:pt x="2459864" y="1557289"/>
                </a:cubicBezTo>
                <a:cubicBezTo>
                  <a:pt x="2467422" y="1516797"/>
                  <a:pt x="2478990" y="1477200"/>
                  <a:pt x="2494410" y="1439049"/>
                </a:cubicBezTo>
                <a:cubicBezTo>
                  <a:pt x="2526712" y="1371612"/>
                  <a:pt x="2578079" y="1315179"/>
                  <a:pt x="2642249" y="1276641"/>
                </a:cubicBezTo>
                <a:cubicBezTo>
                  <a:pt x="2706459" y="1238061"/>
                  <a:pt x="2780594" y="1219128"/>
                  <a:pt x="2855601" y="1222106"/>
                </a:cubicBezTo>
                <a:cubicBezTo>
                  <a:pt x="2911820" y="1224305"/>
                  <a:pt x="2967474" y="1234206"/>
                  <a:pt x="3021041" y="1251512"/>
                </a:cubicBezTo>
                <a:cubicBezTo>
                  <a:pt x="3096364" y="1272449"/>
                  <a:pt x="3167601" y="1291871"/>
                  <a:pt x="3232909" y="1267024"/>
                </a:cubicBezTo>
                <a:cubicBezTo>
                  <a:pt x="3285905" y="1240541"/>
                  <a:pt x="3330759" y="1200327"/>
                  <a:pt x="3362779" y="1150586"/>
                </a:cubicBezTo>
                <a:cubicBezTo>
                  <a:pt x="3392242" y="1109900"/>
                  <a:pt x="3427365" y="1073638"/>
                  <a:pt x="3467129" y="1042847"/>
                </a:cubicBezTo>
                <a:cubicBezTo>
                  <a:pt x="3521575" y="1005605"/>
                  <a:pt x="3576091" y="989230"/>
                  <a:pt x="3630609" y="985875"/>
                </a:cubicBezTo>
                <a:close/>
                <a:moveTo>
                  <a:pt x="3620925" y="845652"/>
                </a:moveTo>
                <a:cubicBezTo>
                  <a:pt x="3717203" y="839355"/>
                  <a:pt x="3813898" y="871782"/>
                  <a:pt x="3908603" y="903634"/>
                </a:cubicBezTo>
                <a:cubicBezTo>
                  <a:pt x="4027010" y="943241"/>
                  <a:pt x="4138811" y="980548"/>
                  <a:pt x="4248635" y="947670"/>
                </a:cubicBezTo>
                <a:cubicBezTo>
                  <a:pt x="4501592" y="872146"/>
                  <a:pt x="4720130" y="806727"/>
                  <a:pt x="4932171" y="1112805"/>
                </a:cubicBezTo>
                <a:cubicBezTo>
                  <a:pt x="4984305" y="1191730"/>
                  <a:pt x="5029517" y="1274973"/>
                  <a:pt x="5067271" y="1361629"/>
                </a:cubicBezTo>
                <a:cubicBezTo>
                  <a:pt x="5090549" y="1412917"/>
                  <a:pt x="5116571" y="1467463"/>
                  <a:pt x="5144538" y="1518122"/>
                </a:cubicBezTo>
                <a:cubicBezTo>
                  <a:pt x="5270668" y="1748221"/>
                  <a:pt x="5463104" y="1932243"/>
                  <a:pt x="5668057" y="2101765"/>
                </a:cubicBezTo>
                <a:lnTo>
                  <a:pt x="5690059" y="2119383"/>
                </a:lnTo>
                <a:lnTo>
                  <a:pt x="5615582" y="2119383"/>
                </a:lnTo>
                <a:lnTo>
                  <a:pt x="5434400" y="1959246"/>
                </a:lnTo>
                <a:cubicBezTo>
                  <a:pt x="5305263" y="1835247"/>
                  <a:pt x="5189454" y="1699306"/>
                  <a:pt x="5103080" y="1541687"/>
                </a:cubicBezTo>
                <a:cubicBezTo>
                  <a:pt x="5074370" y="1489616"/>
                  <a:pt x="5049108" y="1435411"/>
                  <a:pt x="5024653" y="1382603"/>
                </a:cubicBezTo>
                <a:cubicBezTo>
                  <a:pt x="4988090" y="1297946"/>
                  <a:pt x="4944462" y="1216458"/>
                  <a:pt x="4894210" y="1139030"/>
                </a:cubicBezTo>
                <a:cubicBezTo>
                  <a:pt x="4710397" y="874139"/>
                  <a:pt x="4534449" y="910780"/>
                  <a:pt x="4262159" y="992236"/>
                </a:cubicBezTo>
                <a:cubicBezTo>
                  <a:pt x="4138368" y="1027951"/>
                  <a:pt x="4014139" y="987419"/>
                  <a:pt x="3893936" y="947488"/>
                </a:cubicBezTo>
                <a:cubicBezTo>
                  <a:pt x="3802047" y="916688"/>
                  <a:pt x="3713410" y="886944"/>
                  <a:pt x="3627381" y="891723"/>
                </a:cubicBezTo>
                <a:cubicBezTo>
                  <a:pt x="3575763" y="894590"/>
                  <a:pt x="3525085" y="909885"/>
                  <a:pt x="3475207" y="944836"/>
                </a:cubicBezTo>
                <a:cubicBezTo>
                  <a:pt x="3436959" y="975296"/>
                  <a:pt x="3403292" y="1010934"/>
                  <a:pt x="3375095" y="1050814"/>
                </a:cubicBezTo>
                <a:cubicBezTo>
                  <a:pt x="3336228" y="1111011"/>
                  <a:pt x="3281373" y="1159273"/>
                  <a:pt x="3216609" y="1190241"/>
                </a:cubicBezTo>
                <a:cubicBezTo>
                  <a:pt x="3132746" y="1222387"/>
                  <a:pt x="3045746" y="1198636"/>
                  <a:pt x="2961669" y="1175824"/>
                </a:cubicBezTo>
                <a:cubicBezTo>
                  <a:pt x="2909239" y="1158209"/>
                  <a:pt x="2854683" y="1147731"/>
                  <a:pt x="2799501" y="1144662"/>
                </a:cubicBezTo>
                <a:cubicBezTo>
                  <a:pt x="2731516" y="1142361"/>
                  <a:pt x="2664303" y="1158846"/>
                  <a:pt x="2605261" y="1192353"/>
                </a:cubicBezTo>
                <a:cubicBezTo>
                  <a:pt x="2546258" y="1225822"/>
                  <a:pt x="2497755" y="1274975"/>
                  <a:pt x="2465153" y="1334344"/>
                </a:cubicBezTo>
                <a:lnTo>
                  <a:pt x="2458720" y="1347531"/>
                </a:lnTo>
                <a:cubicBezTo>
                  <a:pt x="2443997" y="1385732"/>
                  <a:pt x="2432832" y="1425170"/>
                  <a:pt x="2425316" y="1465392"/>
                </a:cubicBezTo>
                <a:cubicBezTo>
                  <a:pt x="2418014" y="1500921"/>
                  <a:pt x="2408624" y="1535998"/>
                  <a:pt x="2397198" y="1570443"/>
                </a:cubicBezTo>
                <a:cubicBezTo>
                  <a:pt x="2290874" y="1864300"/>
                  <a:pt x="1980340" y="1943897"/>
                  <a:pt x="1679489" y="2021494"/>
                </a:cubicBezTo>
                <a:cubicBezTo>
                  <a:pt x="1601422" y="2041543"/>
                  <a:pt x="1524419" y="2061269"/>
                  <a:pt x="1451879" y="2084289"/>
                </a:cubicBezTo>
                <a:lnTo>
                  <a:pt x="1353450" y="2119383"/>
                </a:lnTo>
                <a:lnTo>
                  <a:pt x="1245614" y="2119383"/>
                </a:lnTo>
                <a:lnTo>
                  <a:pt x="1324352" y="2081675"/>
                </a:lnTo>
                <a:cubicBezTo>
                  <a:pt x="1430287" y="2038068"/>
                  <a:pt x="1548722" y="2007679"/>
                  <a:pt x="1665607" y="1977682"/>
                </a:cubicBezTo>
                <a:cubicBezTo>
                  <a:pt x="1955632" y="1903452"/>
                  <a:pt x="2253384" y="1826263"/>
                  <a:pt x="2352197" y="1555687"/>
                </a:cubicBezTo>
                <a:cubicBezTo>
                  <a:pt x="2363295" y="1523261"/>
                  <a:pt x="2372038" y="1490127"/>
                  <a:pt x="2378438" y="1456455"/>
                </a:cubicBezTo>
                <a:cubicBezTo>
                  <a:pt x="2386650" y="1413246"/>
                  <a:pt x="2398888" y="1370949"/>
                  <a:pt x="2415073" y="1330030"/>
                </a:cubicBezTo>
                <a:cubicBezTo>
                  <a:pt x="2449473" y="1258623"/>
                  <a:pt x="2503964" y="1198811"/>
                  <a:pt x="2571929" y="1157852"/>
                </a:cubicBezTo>
                <a:cubicBezTo>
                  <a:pt x="2639933" y="1116852"/>
                  <a:pt x="2718442" y="1096517"/>
                  <a:pt x="2798016" y="1099217"/>
                </a:cubicBezTo>
                <a:cubicBezTo>
                  <a:pt x="2857520" y="1101537"/>
                  <a:pt x="2916480" y="1112046"/>
                  <a:pt x="2973172" y="1130487"/>
                </a:cubicBezTo>
                <a:cubicBezTo>
                  <a:pt x="3053357" y="1152361"/>
                  <a:pt x="3129652" y="1173296"/>
                  <a:pt x="3199983" y="1145109"/>
                </a:cubicBezTo>
                <a:cubicBezTo>
                  <a:pt x="3256586" y="1116723"/>
                  <a:pt x="3304489" y="1073683"/>
                  <a:pt x="3338674" y="1020499"/>
                </a:cubicBezTo>
                <a:cubicBezTo>
                  <a:pt x="3369405" y="977454"/>
                  <a:pt x="3406454" y="939309"/>
                  <a:pt x="3448594" y="907299"/>
                </a:cubicBezTo>
                <a:cubicBezTo>
                  <a:pt x="3505541" y="867150"/>
                  <a:pt x="3563158" y="849431"/>
                  <a:pt x="3620925" y="845652"/>
                </a:cubicBezTo>
                <a:close/>
                <a:moveTo>
                  <a:pt x="3610185" y="703817"/>
                </a:moveTo>
                <a:cubicBezTo>
                  <a:pt x="3711771" y="697136"/>
                  <a:pt x="3813636" y="731726"/>
                  <a:pt x="3913210" y="765970"/>
                </a:cubicBezTo>
                <a:cubicBezTo>
                  <a:pt x="4038053" y="807248"/>
                  <a:pt x="4157666" y="847390"/>
                  <a:pt x="4276805" y="813271"/>
                </a:cubicBezTo>
                <a:cubicBezTo>
                  <a:pt x="4544413" y="732453"/>
                  <a:pt x="4775317" y="662501"/>
                  <a:pt x="4999594" y="986088"/>
                </a:cubicBezTo>
                <a:cubicBezTo>
                  <a:pt x="5054316" y="1070296"/>
                  <a:pt x="5101916" y="1158867"/>
                  <a:pt x="5141870" y="1250903"/>
                </a:cubicBezTo>
                <a:cubicBezTo>
                  <a:pt x="5167135" y="1306044"/>
                  <a:pt x="5193597" y="1362724"/>
                  <a:pt x="5222936" y="1416487"/>
                </a:cubicBezTo>
                <a:cubicBezTo>
                  <a:pt x="5356644" y="1662206"/>
                  <a:pt x="5561192" y="1856489"/>
                  <a:pt x="5778898" y="2035478"/>
                </a:cubicBezTo>
                <a:lnTo>
                  <a:pt x="5884219" y="2119383"/>
                </a:lnTo>
                <a:lnTo>
                  <a:pt x="5811393" y="2119383"/>
                </a:lnTo>
                <a:lnTo>
                  <a:pt x="5746385" y="2067494"/>
                </a:lnTo>
                <a:cubicBezTo>
                  <a:pt x="5526021" y="1885642"/>
                  <a:pt x="5318758" y="1687336"/>
                  <a:pt x="5181647" y="1436717"/>
                </a:cubicBezTo>
                <a:cubicBezTo>
                  <a:pt x="5150936" y="1381790"/>
                  <a:pt x="5124455" y="1324158"/>
                  <a:pt x="5098612" y="1268229"/>
                </a:cubicBezTo>
                <a:cubicBezTo>
                  <a:pt x="5060155" y="1178019"/>
                  <a:pt x="5014160" y="1091147"/>
                  <a:pt x="4961028" y="1008619"/>
                </a:cubicBezTo>
                <a:cubicBezTo>
                  <a:pt x="4766167" y="727751"/>
                  <a:pt x="4579369" y="766803"/>
                  <a:pt x="4290060" y="854389"/>
                </a:cubicBezTo>
                <a:cubicBezTo>
                  <a:pt x="4158758" y="893624"/>
                  <a:pt x="4027489" y="849674"/>
                  <a:pt x="3899920" y="808035"/>
                </a:cubicBezTo>
                <a:cubicBezTo>
                  <a:pt x="3802413" y="775727"/>
                  <a:pt x="3708102" y="744605"/>
                  <a:pt x="3616723" y="750000"/>
                </a:cubicBezTo>
                <a:cubicBezTo>
                  <a:pt x="3561896" y="753236"/>
                  <a:pt x="3508126" y="769619"/>
                  <a:pt x="3455354" y="806778"/>
                </a:cubicBezTo>
                <a:cubicBezTo>
                  <a:pt x="3414404" y="839154"/>
                  <a:pt x="3378230" y="877205"/>
                  <a:pt x="3347997" y="919716"/>
                </a:cubicBezTo>
                <a:cubicBezTo>
                  <a:pt x="3306291" y="983176"/>
                  <a:pt x="3248041" y="1034010"/>
                  <a:pt x="3179485" y="1066781"/>
                </a:cubicBezTo>
                <a:cubicBezTo>
                  <a:pt x="3090794" y="1100901"/>
                  <a:pt x="2999502" y="1075047"/>
                  <a:pt x="2909971" y="1051510"/>
                </a:cubicBezTo>
                <a:cubicBezTo>
                  <a:pt x="2853971" y="1033577"/>
                  <a:pt x="2795826" y="1023152"/>
                  <a:pt x="2737124" y="1020435"/>
                </a:cubicBezTo>
                <a:cubicBezTo>
                  <a:pt x="2664859" y="1017989"/>
                  <a:pt x="2593402" y="1035607"/>
                  <a:pt x="2530729" y="1071307"/>
                </a:cubicBezTo>
                <a:cubicBezTo>
                  <a:pt x="2468057" y="1107006"/>
                  <a:pt x="2416657" y="1159365"/>
                  <a:pt x="2382185" y="1222616"/>
                </a:cubicBezTo>
                <a:lnTo>
                  <a:pt x="2374966" y="1237381"/>
                </a:lnTo>
                <a:cubicBezTo>
                  <a:pt x="2359078" y="1278351"/>
                  <a:pt x="2346936" y="1320740"/>
                  <a:pt x="2338747" y="1363971"/>
                </a:cubicBezTo>
                <a:cubicBezTo>
                  <a:pt x="2331484" y="1401792"/>
                  <a:pt x="2321656" y="1439093"/>
                  <a:pt x="2309370" y="1475590"/>
                </a:cubicBezTo>
                <a:cubicBezTo>
                  <a:pt x="2197604" y="1786510"/>
                  <a:pt x="1868318" y="1871855"/>
                  <a:pt x="1549666" y="1954216"/>
                </a:cubicBezTo>
                <a:cubicBezTo>
                  <a:pt x="1383952" y="1996607"/>
                  <a:pt x="1222982" y="2038190"/>
                  <a:pt x="1095401" y="2109012"/>
                </a:cubicBezTo>
                <a:lnTo>
                  <a:pt x="1079778" y="2119383"/>
                </a:lnTo>
                <a:lnTo>
                  <a:pt x="1000764" y="2119383"/>
                </a:lnTo>
                <a:lnTo>
                  <a:pt x="1072230" y="2071481"/>
                </a:lnTo>
                <a:cubicBezTo>
                  <a:pt x="1207516" y="1995647"/>
                  <a:pt x="1375118" y="1952857"/>
                  <a:pt x="1540247" y="1910181"/>
                </a:cubicBezTo>
                <a:cubicBezTo>
                  <a:pt x="1847092" y="1831186"/>
                  <a:pt x="2164394" y="1749606"/>
                  <a:pt x="2267861" y="1460609"/>
                </a:cubicBezTo>
                <a:cubicBezTo>
                  <a:pt x="2279587" y="1425754"/>
                  <a:pt x="2288907" y="1390142"/>
                  <a:pt x="2295756" y="1354023"/>
                </a:cubicBezTo>
                <a:cubicBezTo>
                  <a:pt x="2304267" y="1308457"/>
                  <a:pt x="2317033" y="1263789"/>
                  <a:pt x="2333829" y="1220659"/>
                </a:cubicBezTo>
                <a:cubicBezTo>
                  <a:pt x="2395844" y="1072959"/>
                  <a:pt x="2555018" y="976655"/>
                  <a:pt x="2737988" y="975144"/>
                </a:cubicBezTo>
                <a:cubicBezTo>
                  <a:pt x="2800998" y="977644"/>
                  <a:pt x="2863393" y="988731"/>
                  <a:pt x="2923456" y="1008076"/>
                </a:cubicBezTo>
                <a:cubicBezTo>
                  <a:pt x="3008699" y="1031464"/>
                  <a:pt x="3089301" y="1053503"/>
                  <a:pt x="3163854" y="1024548"/>
                </a:cubicBezTo>
                <a:cubicBezTo>
                  <a:pt x="3224143" y="994181"/>
                  <a:pt x="3275073" y="948060"/>
                  <a:pt x="3311163" y="891185"/>
                </a:cubicBezTo>
                <a:cubicBezTo>
                  <a:pt x="3343954" y="845063"/>
                  <a:pt x="3383365" y="804053"/>
                  <a:pt x="3428185" y="769407"/>
                </a:cubicBezTo>
                <a:cubicBezTo>
                  <a:pt x="3488381" y="726693"/>
                  <a:pt x="3549233" y="707825"/>
                  <a:pt x="3610185" y="703817"/>
                </a:cubicBezTo>
                <a:close/>
                <a:moveTo>
                  <a:pt x="3598123" y="563341"/>
                </a:moveTo>
                <a:cubicBezTo>
                  <a:pt x="3705353" y="555961"/>
                  <a:pt x="3813171" y="591738"/>
                  <a:pt x="3918722" y="626763"/>
                </a:cubicBezTo>
                <a:cubicBezTo>
                  <a:pt x="4051750" y="671080"/>
                  <a:pt x="4177384" y="712728"/>
                  <a:pt x="4301505" y="675307"/>
                </a:cubicBezTo>
                <a:cubicBezTo>
                  <a:pt x="4585014" y="589694"/>
                  <a:pt x="4827491" y="514836"/>
                  <a:pt x="5063769" y="855392"/>
                </a:cubicBezTo>
                <a:cubicBezTo>
                  <a:pt x="5121471" y="944177"/>
                  <a:pt x="5171524" y="1037668"/>
                  <a:pt x="5213415" y="1134831"/>
                </a:cubicBezTo>
                <a:cubicBezTo>
                  <a:pt x="5240469" y="1193244"/>
                  <a:pt x="5268512" y="1253621"/>
                  <a:pt x="5299413" y="1310053"/>
                </a:cubicBezTo>
                <a:cubicBezTo>
                  <a:pt x="5440841" y="1568204"/>
                  <a:pt x="5656999" y="1774104"/>
                  <a:pt x="5887233" y="1963469"/>
                </a:cubicBezTo>
                <a:lnTo>
                  <a:pt x="6083143" y="2119383"/>
                </a:lnTo>
                <a:lnTo>
                  <a:pt x="6008810" y="2119383"/>
                </a:lnTo>
                <a:lnTo>
                  <a:pt x="5856131" y="1997889"/>
                </a:lnTo>
                <a:cubicBezTo>
                  <a:pt x="5623041" y="1806024"/>
                  <a:pt x="5404320" y="1596975"/>
                  <a:pt x="5259287" y="1332798"/>
                </a:cubicBezTo>
                <a:cubicBezTo>
                  <a:pt x="5227394" y="1274403"/>
                  <a:pt x="5199176" y="1213470"/>
                  <a:pt x="5171921" y="1154475"/>
                </a:cubicBezTo>
                <a:cubicBezTo>
                  <a:pt x="5130912" y="1059868"/>
                  <a:pt x="5082136" y="968771"/>
                  <a:pt x="5026045" y="882157"/>
                </a:cubicBezTo>
                <a:cubicBezTo>
                  <a:pt x="4819560" y="584525"/>
                  <a:pt x="4621516" y="626776"/>
                  <a:pt x="4315585" y="719705"/>
                </a:cubicBezTo>
                <a:cubicBezTo>
                  <a:pt x="4177127" y="761711"/>
                  <a:pt x="4038666" y="715675"/>
                  <a:pt x="3904293" y="671156"/>
                </a:cubicBezTo>
                <a:cubicBezTo>
                  <a:pt x="3800448" y="636358"/>
                  <a:pt x="3701326" y="602724"/>
                  <a:pt x="3604880" y="608732"/>
                </a:cubicBezTo>
                <a:cubicBezTo>
                  <a:pt x="3547012" y="612336"/>
                  <a:pt x="3490107" y="630211"/>
                  <a:pt x="3433725" y="670669"/>
                </a:cubicBezTo>
                <a:cubicBezTo>
                  <a:pt x="3390364" y="705084"/>
                  <a:pt x="3352189" y="745568"/>
                  <a:pt x="3320431" y="790816"/>
                </a:cubicBezTo>
                <a:cubicBezTo>
                  <a:pt x="3277359" y="857473"/>
                  <a:pt x="3216759" y="911029"/>
                  <a:pt x="3145214" y="945672"/>
                </a:cubicBezTo>
                <a:cubicBezTo>
                  <a:pt x="3052068" y="981968"/>
                  <a:pt x="2955147" y="955764"/>
                  <a:pt x="2862533" y="930665"/>
                </a:cubicBezTo>
                <a:cubicBezTo>
                  <a:pt x="2803429" y="911463"/>
                  <a:pt x="2742006" y="900377"/>
                  <a:pt x="2679930" y="897763"/>
                </a:cubicBezTo>
                <a:cubicBezTo>
                  <a:pt x="2603419" y="895364"/>
                  <a:pt x="2527798" y="914191"/>
                  <a:pt x="2461503" y="952090"/>
                </a:cubicBezTo>
                <a:cubicBezTo>
                  <a:pt x="2395210" y="989988"/>
                  <a:pt x="2340839" y="1045482"/>
                  <a:pt x="2304394" y="1112439"/>
                </a:cubicBezTo>
                <a:lnTo>
                  <a:pt x="2296434" y="1128745"/>
                </a:lnTo>
                <a:cubicBezTo>
                  <a:pt x="2279540" y="1171783"/>
                  <a:pt x="2266967" y="1216403"/>
                  <a:pt x="2258908" y="1261937"/>
                </a:cubicBezTo>
                <a:cubicBezTo>
                  <a:pt x="2251083" y="1301783"/>
                  <a:pt x="2240791" y="1341050"/>
                  <a:pt x="2228031" y="1379581"/>
                </a:cubicBezTo>
                <a:cubicBezTo>
                  <a:pt x="2111421" y="1707359"/>
                  <a:pt x="1762997" y="1799226"/>
                  <a:pt x="1426347" y="1885782"/>
                </a:cubicBezTo>
                <a:cubicBezTo>
                  <a:pt x="1207845" y="1942234"/>
                  <a:pt x="996748" y="1996668"/>
                  <a:pt x="852555" y="2112329"/>
                </a:cubicBezTo>
                <a:lnTo>
                  <a:pt x="845431" y="2119383"/>
                </a:lnTo>
                <a:lnTo>
                  <a:pt x="779171" y="2119383"/>
                </a:lnTo>
                <a:lnTo>
                  <a:pt x="818600" y="2080051"/>
                </a:lnTo>
                <a:cubicBezTo>
                  <a:pt x="972880" y="1955112"/>
                  <a:pt x="1195434" y="1897634"/>
                  <a:pt x="1412857" y="1842153"/>
                </a:cubicBezTo>
                <a:cubicBezTo>
                  <a:pt x="1736745" y="1759943"/>
                  <a:pt x="2075334" y="1673377"/>
                  <a:pt x="2182478" y="1364994"/>
                </a:cubicBezTo>
                <a:cubicBezTo>
                  <a:pt x="2194525" y="1328268"/>
                  <a:pt x="2204302" y="1290761"/>
                  <a:pt x="2211656" y="1252796"/>
                </a:cubicBezTo>
                <a:cubicBezTo>
                  <a:pt x="2220375" y="1204551"/>
                  <a:pt x="2233754" y="1157285"/>
                  <a:pt x="2251599" y="1111661"/>
                </a:cubicBezTo>
                <a:cubicBezTo>
                  <a:pt x="2316216" y="955649"/>
                  <a:pt x="2484237" y="854078"/>
                  <a:pt x="2677095" y="852111"/>
                </a:cubicBezTo>
                <a:cubicBezTo>
                  <a:pt x="2743277" y="854702"/>
                  <a:pt x="2808834" y="866336"/>
                  <a:pt x="2871909" y="886708"/>
                </a:cubicBezTo>
                <a:cubicBezTo>
                  <a:pt x="2962801" y="911397"/>
                  <a:pt x="3048262" y="934371"/>
                  <a:pt x="3127056" y="903657"/>
                </a:cubicBezTo>
                <a:cubicBezTo>
                  <a:pt x="3191085" y="871516"/>
                  <a:pt x="3245074" y="822577"/>
                  <a:pt x="3283225" y="762081"/>
                </a:cubicBezTo>
                <a:cubicBezTo>
                  <a:pt x="3317690" y="713212"/>
                  <a:pt x="3359187" y="669617"/>
                  <a:pt x="3406362" y="632722"/>
                </a:cubicBezTo>
                <a:cubicBezTo>
                  <a:pt x="3469659" y="587736"/>
                  <a:pt x="3533785" y="567770"/>
                  <a:pt x="3598123" y="563341"/>
                </a:cubicBezTo>
                <a:close/>
                <a:moveTo>
                  <a:pt x="3587767" y="423142"/>
                </a:moveTo>
                <a:cubicBezTo>
                  <a:pt x="3700292" y="415502"/>
                  <a:pt x="3813498" y="453238"/>
                  <a:pt x="3924862" y="489327"/>
                </a:cubicBezTo>
                <a:cubicBezTo>
                  <a:pt x="4065498" y="535895"/>
                  <a:pt x="4197911" y="579466"/>
                  <a:pt x="4329014" y="539650"/>
                </a:cubicBezTo>
                <a:cubicBezTo>
                  <a:pt x="4626245" y="448709"/>
                  <a:pt x="4882846" y="369683"/>
                  <a:pt x="5130940" y="727577"/>
                </a:cubicBezTo>
                <a:cubicBezTo>
                  <a:pt x="5191687" y="820918"/>
                  <a:pt x="5244197" y="919336"/>
                  <a:pt x="5287923" y="1021684"/>
                </a:cubicBezTo>
                <a:cubicBezTo>
                  <a:pt x="5316173" y="1083580"/>
                  <a:pt x="5346002" y="1146214"/>
                  <a:pt x="5378485" y="1206343"/>
                </a:cubicBezTo>
                <a:cubicBezTo>
                  <a:pt x="5577389" y="1569022"/>
                  <a:pt x="5916611" y="1833388"/>
                  <a:pt x="6244156" y="2089100"/>
                </a:cubicBezTo>
                <a:lnTo>
                  <a:pt x="6282725" y="2119383"/>
                </a:lnTo>
                <a:lnTo>
                  <a:pt x="6208716" y="2119383"/>
                </a:lnTo>
                <a:lnTo>
                  <a:pt x="5966774" y="1927582"/>
                </a:lnTo>
                <a:cubicBezTo>
                  <a:pt x="5720929" y="1725865"/>
                  <a:pt x="5489988" y="1505532"/>
                  <a:pt x="5337407" y="1227164"/>
                </a:cubicBezTo>
                <a:cubicBezTo>
                  <a:pt x="5303912" y="1166063"/>
                  <a:pt x="5275063" y="1100481"/>
                  <a:pt x="5246021" y="1038212"/>
                </a:cubicBezTo>
                <a:cubicBezTo>
                  <a:pt x="5203400" y="938326"/>
                  <a:pt x="5152114" y="842327"/>
                  <a:pt x="5092814" y="751231"/>
                </a:cubicBezTo>
                <a:cubicBezTo>
                  <a:pt x="4875419" y="437291"/>
                  <a:pt x="4666390" y="482289"/>
                  <a:pt x="4343063" y="581142"/>
                </a:cubicBezTo>
                <a:cubicBezTo>
                  <a:pt x="4197662" y="625501"/>
                  <a:pt x="4051965" y="577416"/>
                  <a:pt x="3910954" y="530642"/>
                </a:cubicBezTo>
                <a:cubicBezTo>
                  <a:pt x="3802009" y="494543"/>
                  <a:pt x="3696799" y="459693"/>
                  <a:pt x="3594625" y="466166"/>
                </a:cubicBezTo>
                <a:cubicBezTo>
                  <a:pt x="3533321" y="470050"/>
                  <a:pt x="3473109" y="488809"/>
                  <a:pt x="3413839" y="531100"/>
                </a:cubicBezTo>
                <a:cubicBezTo>
                  <a:pt x="3368216" y="567619"/>
                  <a:pt x="3328034" y="610533"/>
                  <a:pt x="3294605" y="658453"/>
                </a:cubicBezTo>
                <a:cubicBezTo>
                  <a:pt x="3243738" y="724001"/>
                  <a:pt x="3190943" y="791508"/>
                  <a:pt x="3109983" y="823642"/>
                </a:cubicBezTo>
                <a:cubicBezTo>
                  <a:pt x="3012041" y="861864"/>
                  <a:pt x="2911229" y="834722"/>
                  <a:pt x="2811563" y="807205"/>
                </a:cubicBezTo>
                <a:cubicBezTo>
                  <a:pt x="2749214" y="787220"/>
                  <a:pt x="2684464" y="775661"/>
                  <a:pt x="2619101" y="772768"/>
                </a:cubicBezTo>
                <a:cubicBezTo>
                  <a:pt x="2537869" y="770342"/>
                  <a:pt x="2457658" y="790441"/>
                  <a:pt x="2387405" y="830836"/>
                </a:cubicBezTo>
                <a:cubicBezTo>
                  <a:pt x="2317150" y="871231"/>
                  <a:pt x="2259591" y="930351"/>
                  <a:pt x="2221186" y="1001568"/>
                </a:cubicBezTo>
                <a:lnTo>
                  <a:pt x="2212261" y="1019827"/>
                </a:lnTo>
                <a:cubicBezTo>
                  <a:pt x="2194993" y="1065382"/>
                  <a:pt x="2181871" y="1112430"/>
                  <a:pt x="2173083" y="1160375"/>
                </a:cubicBezTo>
                <a:cubicBezTo>
                  <a:pt x="2165219" y="1202596"/>
                  <a:pt x="2154404" y="1244237"/>
                  <a:pt x="2140725" y="1284996"/>
                </a:cubicBezTo>
                <a:cubicBezTo>
                  <a:pt x="2018735" y="1633693"/>
                  <a:pt x="1651515" y="1727432"/>
                  <a:pt x="1299412" y="1819904"/>
                </a:cubicBezTo>
                <a:cubicBezTo>
                  <a:pt x="1068816" y="1879468"/>
                  <a:pt x="845848" y="1936557"/>
                  <a:pt x="693892" y="2058544"/>
                </a:cubicBezTo>
                <a:lnTo>
                  <a:pt x="632585" y="2119383"/>
                </a:lnTo>
                <a:lnTo>
                  <a:pt x="569461" y="2119383"/>
                </a:lnTo>
                <a:lnTo>
                  <a:pt x="573806" y="2112382"/>
                </a:lnTo>
                <a:cubicBezTo>
                  <a:pt x="730227" y="1917492"/>
                  <a:pt x="1011982" y="1844785"/>
                  <a:pt x="1286665" y="1773760"/>
                </a:cubicBezTo>
                <a:cubicBezTo>
                  <a:pt x="1629112" y="1685228"/>
                  <a:pt x="1983553" y="1593898"/>
                  <a:pt x="2098271" y="1269030"/>
                </a:cubicBezTo>
                <a:cubicBezTo>
                  <a:pt x="2110971" y="1230133"/>
                  <a:pt x="2121152" y="1190447"/>
                  <a:pt x="2128748" y="1150223"/>
                </a:cubicBezTo>
                <a:cubicBezTo>
                  <a:pt x="2138499" y="1100482"/>
                  <a:pt x="2152730" y="1051778"/>
                  <a:pt x="2171346" y="1004640"/>
                </a:cubicBezTo>
                <a:cubicBezTo>
                  <a:pt x="2240118" y="840098"/>
                  <a:pt x="2415509" y="733394"/>
                  <a:pt x="2618039" y="731385"/>
                </a:cubicBezTo>
                <a:cubicBezTo>
                  <a:pt x="2687898" y="733929"/>
                  <a:pt x="2757127" y="746057"/>
                  <a:pt x="2823753" y="767428"/>
                </a:cubicBezTo>
                <a:cubicBezTo>
                  <a:pt x="2917549" y="792108"/>
                  <a:pt x="3008223" y="815267"/>
                  <a:pt x="3092455" y="781376"/>
                </a:cubicBezTo>
                <a:cubicBezTo>
                  <a:pt x="3161212" y="754398"/>
                  <a:pt x="3208242" y="693719"/>
                  <a:pt x="3257243" y="631045"/>
                </a:cubicBezTo>
                <a:cubicBezTo>
                  <a:pt x="3293498" y="580007"/>
                  <a:pt x="3337024" y="534550"/>
                  <a:pt x="3386501" y="496057"/>
                </a:cubicBezTo>
                <a:cubicBezTo>
                  <a:pt x="3452982" y="448645"/>
                  <a:pt x="3520252" y="427726"/>
                  <a:pt x="3587767" y="423142"/>
                </a:cubicBezTo>
                <a:close/>
                <a:moveTo>
                  <a:pt x="3576871" y="282046"/>
                </a:moveTo>
                <a:cubicBezTo>
                  <a:pt x="3695062" y="273581"/>
                  <a:pt x="3813940" y="312846"/>
                  <a:pt x="3930307" y="351067"/>
                </a:cubicBezTo>
                <a:cubicBezTo>
                  <a:pt x="4078138" y="399724"/>
                  <a:pt x="4217567" y="445756"/>
                  <a:pt x="4355652" y="403547"/>
                </a:cubicBezTo>
                <a:cubicBezTo>
                  <a:pt x="4667535" y="307313"/>
                  <a:pt x="4936875" y="223957"/>
                  <a:pt x="5196831" y="599154"/>
                </a:cubicBezTo>
                <a:cubicBezTo>
                  <a:pt x="5260429" y="696944"/>
                  <a:pt x="5315374" y="800034"/>
                  <a:pt x="5360985" y="907303"/>
                </a:cubicBezTo>
                <a:cubicBezTo>
                  <a:pt x="5391567" y="970351"/>
                  <a:pt x="5421617" y="1038408"/>
                  <a:pt x="5456142" y="1101432"/>
                </a:cubicBezTo>
                <a:cubicBezTo>
                  <a:pt x="5665110" y="1483032"/>
                  <a:pt x="6020821" y="1762143"/>
                  <a:pt x="6367249" y="2027594"/>
                </a:cubicBezTo>
                <a:lnTo>
                  <a:pt x="6484515" y="2119383"/>
                </a:lnTo>
                <a:lnTo>
                  <a:pt x="6410223" y="2119383"/>
                </a:lnTo>
                <a:lnTo>
                  <a:pt x="6339742" y="2064170"/>
                </a:lnTo>
                <a:cubicBezTo>
                  <a:pt x="5991292" y="1792888"/>
                  <a:pt x="5630513" y="1512252"/>
                  <a:pt x="5416969" y="1122214"/>
                </a:cubicBezTo>
                <a:cubicBezTo>
                  <a:pt x="5382043" y="1057095"/>
                  <a:pt x="5350649" y="990779"/>
                  <a:pt x="5319856" y="925197"/>
                </a:cubicBezTo>
                <a:cubicBezTo>
                  <a:pt x="5275279" y="821176"/>
                  <a:pt x="5221761" y="721168"/>
                  <a:pt x="5159901" y="626290"/>
                </a:cubicBezTo>
                <a:cubicBezTo>
                  <a:pt x="4930705" y="295960"/>
                  <a:pt x="4710826" y="343368"/>
                  <a:pt x="4370896" y="448519"/>
                </a:cubicBezTo>
                <a:cubicBezTo>
                  <a:pt x="4218512" y="495271"/>
                  <a:pt x="4065819" y="443732"/>
                  <a:pt x="3917222" y="395663"/>
                </a:cubicBezTo>
                <a:cubicBezTo>
                  <a:pt x="3802682" y="358030"/>
                  <a:pt x="3692095" y="321581"/>
                  <a:pt x="3584610" y="328638"/>
                </a:cubicBezTo>
                <a:cubicBezTo>
                  <a:pt x="3520120" y="332873"/>
                  <a:pt x="3456746" y="352770"/>
                  <a:pt x="3394307" y="397472"/>
                </a:cubicBezTo>
                <a:cubicBezTo>
                  <a:pt x="3345663" y="435290"/>
                  <a:pt x="3302715" y="479902"/>
                  <a:pt x="3266778" y="529922"/>
                </a:cubicBezTo>
                <a:cubicBezTo>
                  <a:pt x="3213221" y="599964"/>
                  <a:pt x="3158913" y="669596"/>
                  <a:pt x="3073534" y="703863"/>
                </a:cubicBezTo>
                <a:cubicBezTo>
                  <a:pt x="2970785" y="745013"/>
                  <a:pt x="2862964" y="717363"/>
                  <a:pt x="2761137" y="688313"/>
                </a:cubicBezTo>
                <a:cubicBezTo>
                  <a:pt x="2695493" y="667263"/>
                  <a:pt x="2627388" y="654969"/>
                  <a:pt x="2558546" y="651845"/>
                </a:cubicBezTo>
                <a:cubicBezTo>
                  <a:pt x="2473595" y="649583"/>
                  <a:pt x="2389770" y="670721"/>
                  <a:pt x="2316258" y="712963"/>
                </a:cubicBezTo>
                <a:cubicBezTo>
                  <a:pt x="2242748" y="755209"/>
                  <a:pt x="2182428" y="816888"/>
                  <a:pt x="2141967" y="891186"/>
                </a:cubicBezTo>
                <a:lnTo>
                  <a:pt x="2132256" y="911023"/>
                </a:lnTo>
                <a:cubicBezTo>
                  <a:pt x="2113972" y="959023"/>
                  <a:pt x="2100239" y="1008674"/>
                  <a:pt x="2091248" y="1059300"/>
                </a:cubicBezTo>
                <a:cubicBezTo>
                  <a:pt x="2082938" y="1103736"/>
                  <a:pt x="2071712" y="1147552"/>
                  <a:pt x="2057631" y="1190488"/>
                </a:cubicBezTo>
                <a:cubicBezTo>
                  <a:pt x="1927452" y="1555905"/>
                  <a:pt x="1544193" y="1655760"/>
                  <a:pt x="1171955" y="1751858"/>
                </a:cubicBezTo>
                <a:cubicBezTo>
                  <a:pt x="881740" y="1826474"/>
                  <a:pt x="602962" y="1898835"/>
                  <a:pt x="449938" y="2089321"/>
                </a:cubicBezTo>
                <a:lnTo>
                  <a:pt x="431298" y="2119383"/>
                </a:lnTo>
                <a:lnTo>
                  <a:pt x="375756" y="2119383"/>
                </a:lnTo>
                <a:lnTo>
                  <a:pt x="411862" y="2060976"/>
                </a:lnTo>
                <a:cubicBezTo>
                  <a:pt x="575336" y="1856932"/>
                  <a:pt x="871286" y="1781330"/>
                  <a:pt x="1159607" y="1706868"/>
                </a:cubicBezTo>
                <a:cubicBezTo>
                  <a:pt x="1520243" y="1613757"/>
                  <a:pt x="1893065" y="1517465"/>
                  <a:pt x="2013197" y="1174567"/>
                </a:cubicBezTo>
                <a:cubicBezTo>
                  <a:pt x="2026661" y="1133603"/>
                  <a:pt x="2037422" y="1091752"/>
                  <a:pt x="2045353" y="1049363"/>
                </a:cubicBezTo>
                <a:cubicBezTo>
                  <a:pt x="2055021" y="995886"/>
                  <a:pt x="2069609" y="943481"/>
                  <a:pt x="2089001" y="892732"/>
                </a:cubicBezTo>
                <a:cubicBezTo>
                  <a:pt x="2160575" y="720462"/>
                  <a:pt x="2344434" y="608280"/>
                  <a:pt x="2557071" y="605399"/>
                </a:cubicBezTo>
                <a:cubicBezTo>
                  <a:pt x="2630119" y="607897"/>
                  <a:pt x="2702521" y="620583"/>
                  <a:pt x="2772092" y="643151"/>
                </a:cubicBezTo>
                <a:cubicBezTo>
                  <a:pt x="2872905" y="670291"/>
                  <a:pt x="2968103" y="696085"/>
                  <a:pt x="3055969" y="661640"/>
                </a:cubicBezTo>
                <a:cubicBezTo>
                  <a:pt x="3129004" y="632858"/>
                  <a:pt x="3177980" y="569230"/>
                  <a:pt x="3230205" y="502884"/>
                </a:cubicBezTo>
                <a:cubicBezTo>
                  <a:pt x="3268118" y="448773"/>
                  <a:pt x="3313724" y="400414"/>
                  <a:pt x="3365558" y="359362"/>
                </a:cubicBezTo>
                <a:cubicBezTo>
                  <a:pt x="3435288" y="309385"/>
                  <a:pt x="3505956" y="287123"/>
                  <a:pt x="3576871" y="282046"/>
                </a:cubicBezTo>
                <a:close/>
                <a:moveTo>
                  <a:pt x="3563262" y="138814"/>
                </a:moveTo>
                <a:cubicBezTo>
                  <a:pt x="3686937" y="129789"/>
                  <a:pt x="3811416" y="170812"/>
                  <a:pt x="3933393" y="211165"/>
                </a:cubicBezTo>
                <a:cubicBezTo>
                  <a:pt x="4088415" y="261906"/>
                  <a:pt x="4234484" y="310194"/>
                  <a:pt x="4380060" y="265458"/>
                </a:cubicBezTo>
                <a:cubicBezTo>
                  <a:pt x="4706637" y="163893"/>
                  <a:pt x="4988377" y="75961"/>
                  <a:pt x="5260575" y="468670"/>
                </a:cubicBezTo>
                <a:cubicBezTo>
                  <a:pt x="5327045" y="571706"/>
                  <a:pt x="5384489" y="680230"/>
                  <a:pt x="5432240" y="793054"/>
                </a:cubicBezTo>
                <a:cubicBezTo>
                  <a:pt x="5463491" y="860710"/>
                  <a:pt x="5495890" y="930947"/>
                  <a:pt x="5531937" y="996598"/>
                </a:cubicBezTo>
                <a:cubicBezTo>
                  <a:pt x="5751239" y="1396677"/>
                  <a:pt x="6125512" y="1687318"/>
                  <a:pt x="6487455" y="1968524"/>
                </a:cubicBezTo>
                <a:lnTo>
                  <a:pt x="6630967" y="2080462"/>
                </a:lnTo>
                <a:lnTo>
                  <a:pt x="6675527" y="2119383"/>
                </a:lnTo>
                <a:lnTo>
                  <a:pt x="6607905" y="2119383"/>
                </a:lnTo>
                <a:lnTo>
                  <a:pt x="6606337" y="2118012"/>
                </a:lnTo>
                <a:lnTo>
                  <a:pt x="6462864" y="2006035"/>
                </a:lnTo>
                <a:cubicBezTo>
                  <a:pt x="6097015" y="1721931"/>
                  <a:pt x="5718986" y="1428072"/>
                  <a:pt x="5494786" y="1019324"/>
                </a:cubicBezTo>
                <a:cubicBezTo>
                  <a:pt x="5457525" y="953050"/>
                  <a:pt x="5425298" y="881501"/>
                  <a:pt x="5393471" y="813059"/>
                </a:cubicBezTo>
                <a:cubicBezTo>
                  <a:pt x="5345982" y="702819"/>
                  <a:pt x="5289112" y="596792"/>
                  <a:pt x="5223427" y="496220"/>
                </a:cubicBezTo>
                <a:cubicBezTo>
                  <a:pt x="4983184" y="149910"/>
                  <a:pt x="4752275" y="200104"/>
                  <a:pt x="4395509" y="311016"/>
                </a:cubicBezTo>
                <a:cubicBezTo>
                  <a:pt x="4236004" y="360496"/>
                  <a:pt x="4075726" y="307660"/>
                  <a:pt x="3920287" y="256752"/>
                </a:cubicBezTo>
                <a:cubicBezTo>
                  <a:pt x="3800028" y="217223"/>
                  <a:pt x="3683722" y="178877"/>
                  <a:pt x="3570883" y="186440"/>
                </a:cubicBezTo>
                <a:cubicBezTo>
                  <a:pt x="3503179" y="190978"/>
                  <a:pt x="3436724" y="212042"/>
                  <a:pt x="3371412" y="259293"/>
                </a:cubicBezTo>
                <a:cubicBezTo>
                  <a:pt x="3321002" y="300002"/>
                  <a:pt x="3276716" y="347684"/>
                  <a:pt x="3239886" y="400893"/>
                </a:cubicBezTo>
                <a:cubicBezTo>
                  <a:pt x="3184222" y="473265"/>
                  <a:pt x="3126697" y="548516"/>
                  <a:pt x="3038026" y="583588"/>
                </a:cubicBezTo>
                <a:cubicBezTo>
                  <a:pt x="2930231" y="627123"/>
                  <a:pt x="2819079" y="595418"/>
                  <a:pt x="2707955" y="566620"/>
                </a:cubicBezTo>
                <a:cubicBezTo>
                  <a:pt x="2639064" y="544472"/>
                  <a:pt x="2567513" y="531824"/>
                  <a:pt x="2495288" y="529029"/>
                </a:cubicBezTo>
                <a:cubicBezTo>
                  <a:pt x="2301259" y="530416"/>
                  <a:pt x="2131788" y="628962"/>
                  <a:pt x="2057842" y="780369"/>
                </a:cubicBezTo>
                <a:lnTo>
                  <a:pt x="2047386" y="801745"/>
                </a:lnTo>
                <a:cubicBezTo>
                  <a:pt x="2028122" y="852229"/>
                  <a:pt x="2013773" y="904474"/>
                  <a:pt x="2004546" y="957752"/>
                </a:cubicBezTo>
                <a:cubicBezTo>
                  <a:pt x="1995736" y="1004197"/>
                  <a:pt x="1983970" y="1050059"/>
                  <a:pt x="1969389" y="1095006"/>
                </a:cubicBezTo>
                <a:cubicBezTo>
                  <a:pt x="1835382" y="1479182"/>
                  <a:pt x="1431990" y="1583631"/>
                  <a:pt x="1041955" y="1684498"/>
                </a:cubicBezTo>
                <a:cubicBezTo>
                  <a:pt x="736947" y="1763431"/>
                  <a:pt x="444671" y="1839115"/>
                  <a:pt x="284523" y="2039080"/>
                </a:cubicBezTo>
                <a:lnTo>
                  <a:pt x="234927" y="2119383"/>
                </a:lnTo>
                <a:lnTo>
                  <a:pt x="184471" y="2119383"/>
                </a:lnTo>
                <a:lnTo>
                  <a:pt x="250949" y="2011952"/>
                </a:lnTo>
                <a:cubicBezTo>
                  <a:pt x="422571" y="1797775"/>
                  <a:pt x="732845" y="1717899"/>
                  <a:pt x="1034071" y="1639283"/>
                </a:cubicBezTo>
                <a:cubicBezTo>
                  <a:pt x="1411534" y="1541405"/>
                  <a:pt x="1802542" y="1440533"/>
                  <a:pt x="1929041" y="1078652"/>
                </a:cubicBezTo>
                <a:cubicBezTo>
                  <a:pt x="1942733" y="1035418"/>
                  <a:pt x="1953910" y="991401"/>
                  <a:pt x="1962500" y="946844"/>
                </a:cubicBezTo>
                <a:cubicBezTo>
                  <a:pt x="1972331" y="890726"/>
                  <a:pt x="1987570" y="835677"/>
                  <a:pt x="2007978" y="782484"/>
                </a:cubicBezTo>
                <a:cubicBezTo>
                  <a:pt x="2082779" y="601646"/>
                  <a:pt x="2274735" y="483788"/>
                  <a:pt x="2497464" y="481034"/>
                </a:cubicBezTo>
                <a:cubicBezTo>
                  <a:pt x="2573130" y="483633"/>
                  <a:pt x="2648154" y="496505"/>
                  <a:pt x="2720419" y="519326"/>
                </a:cubicBezTo>
                <a:cubicBezTo>
                  <a:pt x="2826332" y="547945"/>
                  <a:pt x="2926176" y="575090"/>
                  <a:pt x="3018495" y="538465"/>
                </a:cubicBezTo>
                <a:cubicBezTo>
                  <a:pt x="3095392" y="507717"/>
                  <a:pt x="3146612" y="441420"/>
                  <a:pt x="3200934" y="370791"/>
                </a:cubicBezTo>
                <a:cubicBezTo>
                  <a:pt x="3240517" y="314005"/>
                  <a:pt x="3288083" y="263254"/>
                  <a:pt x="3342230" y="220065"/>
                </a:cubicBezTo>
                <a:cubicBezTo>
                  <a:pt x="3415142" y="167661"/>
                  <a:pt x="3489057" y="144228"/>
                  <a:pt x="3563262" y="138814"/>
                </a:cubicBezTo>
                <a:close/>
                <a:moveTo>
                  <a:pt x="3552411" y="1351"/>
                </a:moveTo>
                <a:cubicBezTo>
                  <a:pt x="3681478" y="-8193"/>
                  <a:pt x="3811531" y="34550"/>
                  <a:pt x="3938843" y="76333"/>
                </a:cubicBezTo>
                <a:cubicBezTo>
                  <a:pt x="4101298" y="129703"/>
                  <a:pt x="4253599" y="182031"/>
                  <a:pt x="4406919" y="132368"/>
                </a:cubicBezTo>
                <a:cubicBezTo>
                  <a:pt x="4748801" y="26214"/>
                  <a:pt x="5042868" y="-66211"/>
                  <a:pt x="5327471" y="341677"/>
                </a:cubicBezTo>
                <a:cubicBezTo>
                  <a:pt x="5397359" y="448776"/>
                  <a:pt x="5457667" y="561761"/>
                  <a:pt x="5507629" y="679353"/>
                </a:cubicBezTo>
                <a:cubicBezTo>
                  <a:pt x="5540844" y="749906"/>
                  <a:pt x="5574264" y="822990"/>
                  <a:pt x="5612101" y="891994"/>
                </a:cubicBezTo>
                <a:cubicBezTo>
                  <a:pt x="5842267" y="1311296"/>
                  <a:pt x="6233579" y="1614568"/>
                  <a:pt x="6613112" y="1910181"/>
                </a:cubicBezTo>
                <a:cubicBezTo>
                  <a:pt x="6663256" y="1949087"/>
                  <a:pt x="6713362" y="1988032"/>
                  <a:pt x="6762874" y="2027110"/>
                </a:cubicBezTo>
                <a:lnTo>
                  <a:pt x="6868709" y="2119383"/>
                </a:lnTo>
                <a:lnTo>
                  <a:pt x="6798413" y="2119383"/>
                </a:lnTo>
                <a:lnTo>
                  <a:pt x="6733405" y="2062734"/>
                </a:lnTo>
                <a:lnTo>
                  <a:pt x="6583852" y="1946395"/>
                </a:lnTo>
                <a:cubicBezTo>
                  <a:pt x="6201002" y="1649619"/>
                  <a:pt x="5805173" y="1342709"/>
                  <a:pt x="5571042" y="915710"/>
                </a:cubicBezTo>
                <a:cubicBezTo>
                  <a:pt x="5532594" y="844953"/>
                  <a:pt x="5496842" y="770718"/>
                  <a:pt x="5465564" y="700157"/>
                </a:cubicBezTo>
                <a:cubicBezTo>
                  <a:pt x="5416273" y="585000"/>
                  <a:pt x="5357201" y="474212"/>
                  <a:pt x="5288943" y="369069"/>
                </a:cubicBezTo>
                <a:cubicBezTo>
                  <a:pt x="5037293" y="5584"/>
                  <a:pt x="4795142" y="58980"/>
                  <a:pt x="4421392" y="175977"/>
                </a:cubicBezTo>
                <a:cubicBezTo>
                  <a:pt x="4254532" y="227647"/>
                  <a:pt x="4085064" y="171819"/>
                  <a:pt x="3924985" y="119563"/>
                </a:cubicBezTo>
                <a:cubicBezTo>
                  <a:pt x="3799006" y="78138"/>
                  <a:pt x="3677367" y="38268"/>
                  <a:pt x="3559068" y="46443"/>
                </a:cubicBezTo>
                <a:cubicBezTo>
                  <a:pt x="3488087" y="51347"/>
                  <a:pt x="3418311" y="73548"/>
                  <a:pt x="3349519" y="123086"/>
                </a:cubicBezTo>
                <a:cubicBezTo>
                  <a:pt x="3296564" y="165863"/>
                  <a:pt x="3250087" y="216028"/>
                  <a:pt x="3211497" y="272057"/>
                </a:cubicBezTo>
                <a:cubicBezTo>
                  <a:pt x="3153337" y="347555"/>
                  <a:pt x="3093313" y="425927"/>
                  <a:pt x="3000780" y="462968"/>
                </a:cubicBezTo>
                <a:cubicBezTo>
                  <a:pt x="2890277" y="505146"/>
                  <a:pt x="2772360" y="475421"/>
                  <a:pt x="2659076" y="445090"/>
                </a:cubicBezTo>
                <a:cubicBezTo>
                  <a:pt x="2587065" y="421891"/>
                  <a:pt x="2512215" y="408642"/>
                  <a:pt x="2436651" y="405672"/>
                </a:cubicBezTo>
                <a:cubicBezTo>
                  <a:pt x="2232934" y="408100"/>
                  <a:pt x="2056190" y="510703"/>
                  <a:pt x="1978788" y="669134"/>
                </a:cubicBezTo>
                <a:cubicBezTo>
                  <a:pt x="1974986" y="676915"/>
                  <a:pt x="1971219" y="684652"/>
                  <a:pt x="1967413" y="692429"/>
                </a:cubicBezTo>
                <a:cubicBezTo>
                  <a:pt x="1947386" y="745444"/>
                  <a:pt x="1932270" y="800220"/>
                  <a:pt x="1922288" y="856040"/>
                </a:cubicBezTo>
                <a:cubicBezTo>
                  <a:pt x="1913514" y="904774"/>
                  <a:pt x="1901347" y="952818"/>
                  <a:pt x="1885908" y="999817"/>
                </a:cubicBezTo>
                <a:cubicBezTo>
                  <a:pt x="1746443" y="1402060"/>
                  <a:pt x="1324477" y="1510896"/>
                  <a:pt x="916450" y="1616921"/>
                </a:cubicBezTo>
                <a:cubicBezTo>
                  <a:pt x="544185" y="1713188"/>
                  <a:pt x="188501" y="1804304"/>
                  <a:pt x="51859" y="2104213"/>
                </a:cubicBezTo>
                <a:lnTo>
                  <a:pt x="47096" y="2119383"/>
                </a:lnTo>
                <a:lnTo>
                  <a:pt x="0" y="2119383"/>
                </a:lnTo>
                <a:lnTo>
                  <a:pt x="12997" y="2085859"/>
                </a:lnTo>
                <a:cubicBezTo>
                  <a:pt x="160431" y="1765539"/>
                  <a:pt x="539568" y="1667106"/>
                  <a:pt x="907594" y="1571715"/>
                </a:cubicBezTo>
                <a:cubicBezTo>
                  <a:pt x="1302462" y="1468878"/>
                  <a:pt x="1712623" y="1362453"/>
                  <a:pt x="1843410" y="983888"/>
                </a:cubicBezTo>
                <a:cubicBezTo>
                  <a:pt x="1857861" y="938583"/>
                  <a:pt x="1869581" y="892445"/>
                  <a:pt x="1878504" y="845719"/>
                </a:cubicBezTo>
                <a:cubicBezTo>
                  <a:pt x="1888385" y="787703"/>
                  <a:pt x="1903848" y="730849"/>
                  <a:pt x="1924718" y="675921"/>
                </a:cubicBezTo>
                <a:cubicBezTo>
                  <a:pt x="2002532" y="486932"/>
                  <a:pt x="2203138" y="363226"/>
                  <a:pt x="2435379" y="359810"/>
                </a:cubicBezTo>
                <a:cubicBezTo>
                  <a:pt x="2515368" y="362596"/>
                  <a:pt x="2594613" y="376566"/>
                  <a:pt x="2670806" y="401293"/>
                </a:cubicBezTo>
                <a:cubicBezTo>
                  <a:pt x="2781534" y="430880"/>
                  <a:pt x="2884873" y="457805"/>
                  <a:pt x="2983252" y="420701"/>
                </a:cubicBezTo>
                <a:cubicBezTo>
                  <a:pt x="3063799" y="388404"/>
                  <a:pt x="3117312" y="318399"/>
                  <a:pt x="3174135" y="244650"/>
                </a:cubicBezTo>
                <a:cubicBezTo>
                  <a:pt x="3215188" y="184843"/>
                  <a:pt x="3264982" y="131563"/>
                  <a:pt x="3321957" y="86504"/>
                </a:cubicBezTo>
                <a:cubicBezTo>
                  <a:pt x="3397884" y="31628"/>
                  <a:pt x="3474970" y="7077"/>
                  <a:pt x="3552411" y="135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i-FI"/>
            </a:defPPr>
          </a:lstStyle>
          <a:p>
            <a:pPr lvl="0" rtl="0"/>
            <a:endParaRPr lang="fi-FI" dirty="0">
              <a:solidFill>
                <a:schemeClr val="tx1"/>
              </a:solidFill>
            </a:endParaRPr>
          </a:p>
        </p:txBody>
      </p:sp>
      <p:sp>
        <p:nvSpPr>
          <p:cNvPr id="80" name="Puolivapaa piirto: Muoto 79">
            <a:extLst>
              <a:ext uri="{FF2B5EF4-FFF2-40B4-BE49-F238E27FC236}">
                <a16:creationId xmlns:a16="http://schemas.microsoft.com/office/drawing/2014/main" id="{C2D02FED-319F-8762-87FA-94E5FD0F3D9A}"/>
              </a:ext>
            </a:extLst>
          </p:cNvPr>
          <p:cNvSpPr/>
          <p:nvPr userDrawn="1"/>
        </p:nvSpPr>
        <p:spPr>
          <a:xfrm>
            <a:off x="4023488" y="3890130"/>
            <a:ext cx="8168513" cy="2967871"/>
          </a:xfrm>
          <a:custGeom>
            <a:avLst/>
            <a:gdLst>
              <a:gd name="connsiteX0" fmla="*/ 4803593 w 8168513"/>
              <a:gd name="connsiteY0" fmla="*/ 2961976 h 2967871"/>
              <a:gd name="connsiteX1" fmla="*/ 4831023 w 8168513"/>
              <a:gd name="connsiteY1" fmla="*/ 2967871 h 2967871"/>
              <a:gd name="connsiteX2" fmla="*/ 4736013 w 8168513"/>
              <a:gd name="connsiteY2" fmla="*/ 2967871 h 2967871"/>
              <a:gd name="connsiteX3" fmla="*/ 4746349 w 8168513"/>
              <a:gd name="connsiteY3" fmla="*/ 2963828 h 2967871"/>
              <a:gd name="connsiteX4" fmla="*/ 4803593 w 8168513"/>
              <a:gd name="connsiteY4" fmla="*/ 2961976 h 2967871"/>
              <a:gd name="connsiteX5" fmla="*/ 4332565 w 8168513"/>
              <a:gd name="connsiteY5" fmla="*/ 2938579 h 2967871"/>
              <a:gd name="connsiteX6" fmla="*/ 4427662 w 8168513"/>
              <a:gd name="connsiteY6" fmla="*/ 2956654 h 2967871"/>
              <a:gd name="connsiteX7" fmla="*/ 4472903 w 8168513"/>
              <a:gd name="connsiteY7" fmla="*/ 2967871 h 2967871"/>
              <a:gd name="connsiteX8" fmla="*/ 4208564 w 8168513"/>
              <a:gd name="connsiteY8" fmla="*/ 2967871 h 2967871"/>
              <a:gd name="connsiteX9" fmla="*/ 4209970 w 8168513"/>
              <a:gd name="connsiteY9" fmla="*/ 2966812 h 2967871"/>
              <a:gd name="connsiteX10" fmla="*/ 4332565 w 8168513"/>
              <a:gd name="connsiteY10" fmla="*/ 2938579 h 2967871"/>
              <a:gd name="connsiteX11" fmla="*/ 4796130 w 8168513"/>
              <a:gd name="connsiteY11" fmla="*/ 2825356 h 2967871"/>
              <a:gd name="connsiteX12" fmla="*/ 4919813 w 8168513"/>
              <a:gd name="connsiteY12" fmla="*/ 2859502 h 2967871"/>
              <a:gd name="connsiteX13" fmla="*/ 5088137 w 8168513"/>
              <a:gd name="connsiteY13" fmla="*/ 2884989 h 2967871"/>
              <a:gd name="connsiteX14" fmla="*/ 5411957 w 8168513"/>
              <a:gd name="connsiteY14" fmla="*/ 2935093 h 2967871"/>
              <a:gd name="connsiteX15" fmla="*/ 5438704 w 8168513"/>
              <a:gd name="connsiteY15" fmla="*/ 2967871 h 2967871"/>
              <a:gd name="connsiteX16" fmla="*/ 5379799 w 8168513"/>
              <a:gd name="connsiteY16" fmla="*/ 2967871 h 2967871"/>
              <a:gd name="connsiteX17" fmla="*/ 5348778 w 8168513"/>
              <a:gd name="connsiteY17" fmla="*/ 2939958 h 2967871"/>
              <a:gd name="connsiteX18" fmla="*/ 5099691 w 8168513"/>
              <a:gd name="connsiteY18" fmla="*/ 2929606 h 2967871"/>
              <a:gd name="connsiteX19" fmla="*/ 4901838 w 8168513"/>
              <a:gd name="connsiteY19" fmla="*/ 2900254 h 2967871"/>
              <a:gd name="connsiteX20" fmla="*/ 4793893 w 8168513"/>
              <a:gd name="connsiteY20" fmla="*/ 2869646 h 2967871"/>
              <a:gd name="connsiteX21" fmla="*/ 4692356 w 8168513"/>
              <a:gd name="connsiteY21" fmla="*/ 2889756 h 2967871"/>
              <a:gd name="connsiteX22" fmla="*/ 4641477 w 8168513"/>
              <a:gd name="connsiteY22" fmla="*/ 2938495 h 2967871"/>
              <a:gd name="connsiteX23" fmla="*/ 4612801 w 8168513"/>
              <a:gd name="connsiteY23" fmla="*/ 2967871 h 2967871"/>
              <a:gd name="connsiteX24" fmla="*/ 4531435 w 8168513"/>
              <a:gd name="connsiteY24" fmla="*/ 2967871 h 2967871"/>
              <a:gd name="connsiteX25" fmla="*/ 4539339 w 8168513"/>
              <a:gd name="connsiteY25" fmla="*/ 2967476 h 2967871"/>
              <a:gd name="connsiteX26" fmla="*/ 4608574 w 8168513"/>
              <a:gd name="connsiteY26" fmla="*/ 2910860 h 2967871"/>
              <a:gd name="connsiteX27" fmla="*/ 4669831 w 8168513"/>
              <a:gd name="connsiteY27" fmla="*/ 2853736 h 2967871"/>
              <a:gd name="connsiteX28" fmla="*/ 4796130 w 8168513"/>
              <a:gd name="connsiteY28" fmla="*/ 2825356 h 2967871"/>
              <a:gd name="connsiteX29" fmla="*/ 4788553 w 8168513"/>
              <a:gd name="connsiteY29" fmla="*/ 2683621 h 2967871"/>
              <a:gd name="connsiteX30" fmla="*/ 4925877 w 8168513"/>
              <a:gd name="connsiteY30" fmla="*/ 2720125 h 2967871"/>
              <a:gd name="connsiteX31" fmla="*/ 5117911 w 8168513"/>
              <a:gd name="connsiteY31" fmla="*/ 2750497 h 2967871"/>
              <a:gd name="connsiteX32" fmla="*/ 5524726 w 8168513"/>
              <a:gd name="connsiteY32" fmla="*/ 2861707 h 2967871"/>
              <a:gd name="connsiteX33" fmla="*/ 5582749 w 8168513"/>
              <a:gd name="connsiteY33" fmla="*/ 2967871 h 2967871"/>
              <a:gd name="connsiteX34" fmla="*/ 5528196 w 8168513"/>
              <a:gd name="connsiteY34" fmla="*/ 2967871 h 2967871"/>
              <a:gd name="connsiteX35" fmla="*/ 5485420 w 8168513"/>
              <a:gd name="connsiteY35" fmla="*/ 2887729 h 2967871"/>
              <a:gd name="connsiteX36" fmla="*/ 5128536 w 8168513"/>
              <a:gd name="connsiteY36" fmla="*/ 2795076 h 2967871"/>
              <a:gd name="connsiteX37" fmla="*/ 4909313 w 8168513"/>
              <a:gd name="connsiteY37" fmla="*/ 2763945 h 2967871"/>
              <a:gd name="connsiteX38" fmla="*/ 4787941 w 8168513"/>
              <a:gd name="connsiteY38" fmla="*/ 2730512 h 2967871"/>
              <a:gd name="connsiteX39" fmla="*/ 4672448 w 8168513"/>
              <a:gd name="connsiteY39" fmla="*/ 2754055 h 2967871"/>
              <a:gd name="connsiteX40" fmla="*/ 4615258 w 8168513"/>
              <a:gd name="connsiteY40" fmla="*/ 2809796 h 2967871"/>
              <a:gd name="connsiteX41" fmla="*/ 4517383 w 8168513"/>
              <a:gd name="connsiteY41" fmla="*/ 2888449 h 2967871"/>
              <a:gd name="connsiteX42" fmla="*/ 4363202 w 8168513"/>
              <a:gd name="connsiteY42" fmla="*/ 2877556 h 2967871"/>
              <a:gd name="connsiteX43" fmla="*/ 4270453 w 8168513"/>
              <a:gd name="connsiteY43" fmla="*/ 2859635 h 2967871"/>
              <a:gd name="connsiteX44" fmla="*/ 4161721 w 8168513"/>
              <a:gd name="connsiteY44" fmla="*/ 2885082 h 2967871"/>
              <a:gd name="connsiteX45" fmla="*/ 4082834 w 8168513"/>
              <a:gd name="connsiteY45" fmla="*/ 2963694 h 2967871"/>
              <a:gd name="connsiteX46" fmla="*/ 4081458 w 8168513"/>
              <a:gd name="connsiteY46" fmla="*/ 2967871 h 2967871"/>
              <a:gd name="connsiteX47" fmla="*/ 4031169 w 8168513"/>
              <a:gd name="connsiteY47" fmla="*/ 2967871 h 2967871"/>
              <a:gd name="connsiteX48" fmla="*/ 4039334 w 8168513"/>
              <a:gd name="connsiteY48" fmla="*/ 2942914 h 2967871"/>
              <a:gd name="connsiteX49" fmla="*/ 4137168 w 8168513"/>
              <a:gd name="connsiteY49" fmla="*/ 2843691 h 2967871"/>
              <a:gd name="connsiteX50" fmla="*/ 4272983 w 8168513"/>
              <a:gd name="connsiteY50" fmla="*/ 2810892 h 2967871"/>
              <a:gd name="connsiteX51" fmla="*/ 4378016 w 8168513"/>
              <a:gd name="connsiteY51" fmla="*/ 2830421 h 2967871"/>
              <a:gd name="connsiteX52" fmla="*/ 4503105 w 8168513"/>
              <a:gd name="connsiteY52" fmla="*/ 2843471 h 2967871"/>
              <a:gd name="connsiteX53" fmla="*/ 4582704 w 8168513"/>
              <a:gd name="connsiteY53" fmla="*/ 2779464 h 2967871"/>
              <a:gd name="connsiteX54" fmla="*/ 4649505 w 8168513"/>
              <a:gd name="connsiteY54" fmla="*/ 2715922 h 2967871"/>
              <a:gd name="connsiteX55" fmla="*/ 4788553 w 8168513"/>
              <a:gd name="connsiteY55" fmla="*/ 2683621 h 2967871"/>
              <a:gd name="connsiteX56" fmla="*/ 4779426 w 8168513"/>
              <a:gd name="connsiteY56" fmla="*/ 2540234 h 2967871"/>
              <a:gd name="connsiteX57" fmla="*/ 4929582 w 8168513"/>
              <a:gd name="connsiteY57" fmla="*/ 2580040 h 2967871"/>
              <a:gd name="connsiteX58" fmla="*/ 5142986 w 8168513"/>
              <a:gd name="connsiteY58" fmla="*/ 2612193 h 2967871"/>
              <a:gd name="connsiteX59" fmla="*/ 5589641 w 8168513"/>
              <a:gd name="connsiteY59" fmla="*/ 2730871 h 2967871"/>
              <a:gd name="connsiteX60" fmla="*/ 5678375 w 8168513"/>
              <a:gd name="connsiteY60" fmla="*/ 2894489 h 2967871"/>
              <a:gd name="connsiteX61" fmla="*/ 5714123 w 8168513"/>
              <a:gd name="connsiteY61" fmla="*/ 2967871 h 2967871"/>
              <a:gd name="connsiteX62" fmla="*/ 5657145 w 8168513"/>
              <a:gd name="connsiteY62" fmla="*/ 2967871 h 2967871"/>
              <a:gd name="connsiteX63" fmla="*/ 5631316 w 8168513"/>
              <a:gd name="connsiteY63" fmla="*/ 2915707 h 2967871"/>
              <a:gd name="connsiteX64" fmla="*/ 5546476 w 8168513"/>
              <a:gd name="connsiteY64" fmla="*/ 2758863 h 2967871"/>
              <a:gd name="connsiteX65" fmla="*/ 5149921 w 8168513"/>
              <a:gd name="connsiteY65" fmla="*/ 2658361 h 2967871"/>
              <a:gd name="connsiteX66" fmla="*/ 4909512 w 8168513"/>
              <a:gd name="connsiteY66" fmla="*/ 2625081 h 2967871"/>
              <a:gd name="connsiteX67" fmla="*/ 4774953 w 8168513"/>
              <a:gd name="connsiteY67" fmla="*/ 2588725 h 2967871"/>
              <a:gd name="connsiteX68" fmla="*/ 4647679 w 8168513"/>
              <a:gd name="connsiteY68" fmla="*/ 2616876 h 2967871"/>
              <a:gd name="connsiteX69" fmla="*/ 4584345 w 8168513"/>
              <a:gd name="connsiteY69" fmla="*/ 2679238 h 2967871"/>
              <a:gd name="connsiteX70" fmla="*/ 4477814 w 8168513"/>
              <a:gd name="connsiteY70" fmla="*/ 2766686 h 2967871"/>
              <a:gd name="connsiteX71" fmla="*/ 4309296 w 8168513"/>
              <a:gd name="connsiteY71" fmla="*/ 2755476 h 2967871"/>
              <a:gd name="connsiteX72" fmla="*/ 4206614 w 8168513"/>
              <a:gd name="connsiteY72" fmla="*/ 2736105 h 2967871"/>
              <a:gd name="connsiteX73" fmla="*/ 4084709 w 8168513"/>
              <a:gd name="connsiteY73" fmla="*/ 2763912 h 2967871"/>
              <a:gd name="connsiteX74" fmla="*/ 3996032 w 8168513"/>
              <a:gd name="connsiteY74" fmla="*/ 2851552 h 2967871"/>
              <a:gd name="connsiteX75" fmla="*/ 3994326 w 8168513"/>
              <a:gd name="connsiteY75" fmla="*/ 2855046 h 2967871"/>
              <a:gd name="connsiteX76" fmla="*/ 3971850 w 8168513"/>
              <a:gd name="connsiteY76" fmla="*/ 2926785 h 2967871"/>
              <a:gd name="connsiteX77" fmla="*/ 3959610 w 8168513"/>
              <a:gd name="connsiteY77" fmla="*/ 2967871 h 2967871"/>
              <a:gd name="connsiteX78" fmla="*/ 3915868 w 8168513"/>
              <a:gd name="connsiteY78" fmla="*/ 2967871 h 2967871"/>
              <a:gd name="connsiteX79" fmla="*/ 3931362 w 8168513"/>
              <a:gd name="connsiteY79" fmla="*/ 2915663 h 2967871"/>
              <a:gd name="connsiteX80" fmla="*/ 3956082 w 8168513"/>
              <a:gd name="connsiteY80" fmla="*/ 2836358 h 2967871"/>
              <a:gd name="connsiteX81" fmla="*/ 4061839 w 8168513"/>
              <a:gd name="connsiteY81" fmla="*/ 2726082 h 2967871"/>
              <a:gd name="connsiteX82" fmla="*/ 4210730 w 8168513"/>
              <a:gd name="connsiteY82" fmla="*/ 2690052 h 2967871"/>
              <a:gd name="connsiteX83" fmla="*/ 4325859 w 8168513"/>
              <a:gd name="connsiteY83" fmla="*/ 2711657 h 2967871"/>
              <a:gd name="connsiteX84" fmla="*/ 4465102 w 8168513"/>
              <a:gd name="connsiteY84" fmla="*/ 2723445 h 2967871"/>
              <a:gd name="connsiteX85" fmla="*/ 4554296 w 8168513"/>
              <a:gd name="connsiteY85" fmla="*/ 2647733 h 2967871"/>
              <a:gd name="connsiteX86" fmla="*/ 4627215 w 8168513"/>
              <a:gd name="connsiteY86" fmla="*/ 2576612 h 2967871"/>
              <a:gd name="connsiteX87" fmla="*/ 4779426 w 8168513"/>
              <a:gd name="connsiteY87" fmla="*/ 2540234 h 2967871"/>
              <a:gd name="connsiteX88" fmla="*/ 4732327 w 8168513"/>
              <a:gd name="connsiteY88" fmla="*/ 2396356 h 2967871"/>
              <a:gd name="connsiteX89" fmla="*/ 4937036 w 8168513"/>
              <a:gd name="connsiteY89" fmla="*/ 2439899 h 2967871"/>
              <a:gd name="connsiteX90" fmla="*/ 5171625 w 8168513"/>
              <a:gd name="connsiteY90" fmla="*/ 2474201 h 2967871"/>
              <a:gd name="connsiteX91" fmla="*/ 5657575 w 8168513"/>
              <a:gd name="connsiteY91" fmla="*/ 2600520 h 2967871"/>
              <a:gd name="connsiteX92" fmla="*/ 5754073 w 8168513"/>
              <a:gd name="connsiteY92" fmla="*/ 2778984 h 2967871"/>
              <a:gd name="connsiteX93" fmla="*/ 5808062 w 8168513"/>
              <a:gd name="connsiteY93" fmla="*/ 2888076 h 2967871"/>
              <a:gd name="connsiteX94" fmla="*/ 5861964 w 8168513"/>
              <a:gd name="connsiteY94" fmla="*/ 2967871 h 2967871"/>
              <a:gd name="connsiteX95" fmla="*/ 5802496 w 8168513"/>
              <a:gd name="connsiteY95" fmla="*/ 2967871 h 2967871"/>
              <a:gd name="connsiteX96" fmla="*/ 5764888 w 8168513"/>
              <a:gd name="connsiteY96" fmla="*/ 2911240 h 2967871"/>
              <a:gd name="connsiteX97" fmla="*/ 5709299 w 8168513"/>
              <a:gd name="connsiteY97" fmla="*/ 2799443 h 2967871"/>
              <a:gd name="connsiteX98" fmla="*/ 5616936 w 8168513"/>
              <a:gd name="connsiteY98" fmla="*/ 2628296 h 2967871"/>
              <a:gd name="connsiteX99" fmla="*/ 5181644 w 8168513"/>
              <a:gd name="connsiteY99" fmla="*/ 2519988 h 2967871"/>
              <a:gd name="connsiteX100" fmla="*/ 4919686 w 8168513"/>
              <a:gd name="connsiteY100" fmla="*/ 2485297 h 2967871"/>
              <a:gd name="connsiteX101" fmla="*/ 4771872 w 8168513"/>
              <a:gd name="connsiteY101" fmla="*/ 2445776 h 2967871"/>
              <a:gd name="connsiteX102" fmla="*/ 4633024 w 8168513"/>
              <a:gd name="connsiteY102" fmla="*/ 2478444 h 2967871"/>
              <a:gd name="connsiteX103" fmla="*/ 4563373 w 8168513"/>
              <a:gd name="connsiteY103" fmla="*/ 2547805 h 2967871"/>
              <a:gd name="connsiteX104" fmla="*/ 4447475 w 8168513"/>
              <a:gd name="connsiteY104" fmla="*/ 2643597 h 2967871"/>
              <a:gd name="connsiteX105" fmla="*/ 4264167 w 8168513"/>
              <a:gd name="connsiteY105" fmla="*/ 2631950 h 2967871"/>
              <a:gd name="connsiteX106" fmla="*/ 4151762 w 8168513"/>
              <a:gd name="connsiteY106" fmla="*/ 2610707 h 2967871"/>
              <a:gd name="connsiteX107" fmla="*/ 4017962 w 8168513"/>
              <a:gd name="connsiteY107" fmla="*/ 2641710 h 2967871"/>
              <a:gd name="connsiteX108" fmla="*/ 3920766 w 8168513"/>
              <a:gd name="connsiteY108" fmla="*/ 2738277 h 2967871"/>
              <a:gd name="connsiteX109" fmla="*/ 3918099 w 8168513"/>
              <a:gd name="connsiteY109" fmla="*/ 2743726 h 2967871"/>
              <a:gd name="connsiteX110" fmla="*/ 3893554 w 8168513"/>
              <a:gd name="connsiteY110" fmla="*/ 2822655 h 2967871"/>
              <a:gd name="connsiteX111" fmla="*/ 3872446 w 8168513"/>
              <a:gd name="connsiteY111" fmla="*/ 2895553 h 2967871"/>
              <a:gd name="connsiteX112" fmla="*/ 3837105 w 8168513"/>
              <a:gd name="connsiteY112" fmla="*/ 2964985 h 2967871"/>
              <a:gd name="connsiteX113" fmla="*/ 3834746 w 8168513"/>
              <a:gd name="connsiteY113" fmla="*/ 2967871 h 2967871"/>
              <a:gd name="connsiteX114" fmla="*/ 3775645 w 8168513"/>
              <a:gd name="connsiteY114" fmla="*/ 2967871 h 2967871"/>
              <a:gd name="connsiteX115" fmla="*/ 3798181 w 8168513"/>
              <a:gd name="connsiteY115" fmla="*/ 2940815 h 2967871"/>
              <a:gd name="connsiteX116" fmla="*/ 3830360 w 8168513"/>
              <a:gd name="connsiteY116" fmla="*/ 2878813 h 2967871"/>
              <a:gd name="connsiteX117" fmla="*/ 3849988 w 8168513"/>
              <a:gd name="connsiteY117" fmla="*/ 2811921 h 2967871"/>
              <a:gd name="connsiteX118" fmla="*/ 3877133 w 8168513"/>
              <a:gd name="connsiteY118" fmla="*/ 2724680 h 2967871"/>
              <a:gd name="connsiteX119" fmla="*/ 3880368 w 8168513"/>
              <a:gd name="connsiteY119" fmla="*/ 2718065 h 2967871"/>
              <a:gd name="connsiteX120" fmla="*/ 3994684 w 8168513"/>
              <a:gd name="connsiteY120" fmla="*/ 2601542 h 2967871"/>
              <a:gd name="connsiteX121" fmla="*/ 4153764 w 8168513"/>
              <a:gd name="connsiteY121" fmla="*/ 2563089 h 2967871"/>
              <a:gd name="connsiteX122" fmla="*/ 4278967 w 8168513"/>
              <a:gd name="connsiteY122" fmla="*/ 2585813 h 2967871"/>
              <a:gd name="connsiteX123" fmla="*/ 4433573 w 8168513"/>
              <a:gd name="connsiteY123" fmla="*/ 2598826 h 2967871"/>
              <a:gd name="connsiteX124" fmla="*/ 4528865 w 8168513"/>
              <a:gd name="connsiteY124" fmla="*/ 2516528 h 2967871"/>
              <a:gd name="connsiteX125" fmla="*/ 4608316 w 8168513"/>
              <a:gd name="connsiteY125" fmla="*/ 2437992 h 2967871"/>
              <a:gd name="connsiteX126" fmla="*/ 4732327 w 8168513"/>
              <a:gd name="connsiteY126" fmla="*/ 2396356 h 2967871"/>
              <a:gd name="connsiteX127" fmla="*/ 4716275 w 8168513"/>
              <a:gd name="connsiteY127" fmla="*/ 2257120 h 2967871"/>
              <a:gd name="connsiteX128" fmla="*/ 4937815 w 8168513"/>
              <a:gd name="connsiteY128" fmla="*/ 2303692 h 2967871"/>
              <a:gd name="connsiteX129" fmla="*/ 5193360 w 8168513"/>
              <a:gd name="connsiteY129" fmla="*/ 2339609 h 2967871"/>
              <a:gd name="connsiteX130" fmla="*/ 5718977 w 8168513"/>
              <a:gd name="connsiteY130" fmla="*/ 2473773 h 2967871"/>
              <a:gd name="connsiteX131" fmla="*/ 5822055 w 8168513"/>
              <a:gd name="connsiteY131" fmla="*/ 2668434 h 2967871"/>
              <a:gd name="connsiteX132" fmla="*/ 5880639 w 8168513"/>
              <a:gd name="connsiteY132" fmla="*/ 2786995 h 2967871"/>
              <a:gd name="connsiteX133" fmla="*/ 5991567 w 8168513"/>
              <a:gd name="connsiteY133" fmla="*/ 2950897 h 2967871"/>
              <a:gd name="connsiteX134" fmla="*/ 6007179 w 8168513"/>
              <a:gd name="connsiteY134" fmla="*/ 2967871 h 2967871"/>
              <a:gd name="connsiteX135" fmla="*/ 5949384 w 8168513"/>
              <a:gd name="connsiteY135" fmla="*/ 2967871 h 2967871"/>
              <a:gd name="connsiteX136" fmla="*/ 5843428 w 8168513"/>
              <a:gd name="connsiteY136" fmla="*/ 2810675 h 2967871"/>
              <a:gd name="connsiteX137" fmla="*/ 5783323 w 8168513"/>
              <a:gd name="connsiteY137" fmla="*/ 2689405 h 2967871"/>
              <a:gd name="connsiteX138" fmla="*/ 5681087 w 8168513"/>
              <a:gd name="connsiteY138" fmla="*/ 2502866 h 2967871"/>
              <a:gd name="connsiteX139" fmla="*/ 5206126 w 8168513"/>
              <a:gd name="connsiteY139" fmla="*/ 2386712 h 2967871"/>
              <a:gd name="connsiteX140" fmla="*/ 4923017 w 8168513"/>
              <a:gd name="connsiteY140" fmla="*/ 2349829 h 2967871"/>
              <a:gd name="connsiteX141" fmla="*/ 4761829 w 8168513"/>
              <a:gd name="connsiteY141" fmla="*/ 2306989 h 2967871"/>
              <a:gd name="connsiteX142" fmla="*/ 4610111 w 8168513"/>
              <a:gd name="connsiteY142" fmla="*/ 2341256 h 2967871"/>
              <a:gd name="connsiteX143" fmla="*/ 4534345 w 8168513"/>
              <a:gd name="connsiteY143" fmla="*/ 2418198 h 2967871"/>
              <a:gd name="connsiteX144" fmla="*/ 4410163 w 8168513"/>
              <a:gd name="connsiteY144" fmla="*/ 2522988 h 2967871"/>
              <a:gd name="connsiteX145" fmla="*/ 4212697 w 8168513"/>
              <a:gd name="connsiteY145" fmla="*/ 2510655 h 2967871"/>
              <a:gd name="connsiteX146" fmla="*/ 4090399 w 8168513"/>
              <a:gd name="connsiteY146" fmla="*/ 2487921 h 2967871"/>
              <a:gd name="connsiteX147" fmla="*/ 3944136 w 8168513"/>
              <a:gd name="connsiteY147" fmla="*/ 2522275 h 2967871"/>
              <a:gd name="connsiteX148" fmla="*/ 3838182 w 8168513"/>
              <a:gd name="connsiteY148" fmla="*/ 2628238 h 2967871"/>
              <a:gd name="connsiteX149" fmla="*/ 3834942 w 8168513"/>
              <a:gd name="connsiteY149" fmla="*/ 2634850 h 2967871"/>
              <a:gd name="connsiteX150" fmla="*/ 3808388 w 8168513"/>
              <a:gd name="connsiteY150" fmla="*/ 2721880 h 2967871"/>
              <a:gd name="connsiteX151" fmla="*/ 3785779 w 8168513"/>
              <a:gd name="connsiteY151" fmla="*/ 2800803 h 2967871"/>
              <a:gd name="connsiteX152" fmla="*/ 3696644 w 8168513"/>
              <a:gd name="connsiteY152" fmla="*/ 2939293 h 2967871"/>
              <a:gd name="connsiteX153" fmla="*/ 3662468 w 8168513"/>
              <a:gd name="connsiteY153" fmla="*/ 2967871 h 2967871"/>
              <a:gd name="connsiteX154" fmla="*/ 3584482 w 8168513"/>
              <a:gd name="connsiteY154" fmla="*/ 2967871 h 2967871"/>
              <a:gd name="connsiteX155" fmla="*/ 3603808 w 8168513"/>
              <a:gd name="connsiteY155" fmla="*/ 2956650 h 2967871"/>
              <a:gd name="connsiteX156" fmla="*/ 3743702 w 8168513"/>
              <a:gd name="connsiteY156" fmla="*/ 2785036 h 2967871"/>
              <a:gd name="connsiteX157" fmla="*/ 3764230 w 8168513"/>
              <a:gd name="connsiteY157" fmla="*/ 2711357 h 2967871"/>
              <a:gd name="connsiteX158" fmla="*/ 3793206 w 8168513"/>
              <a:gd name="connsiteY158" fmla="*/ 2616385 h 2967871"/>
              <a:gd name="connsiteX159" fmla="*/ 3916240 w 8168513"/>
              <a:gd name="connsiteY159" fmla="*/ 2485759 h 2967871"/>
              <a:gd name="connsiteX160" fmla="*/ 4090649 w 8168513"/>
              <a:gd name="connsiteY160" fmla="*/ 2441885 h 2967871"/>
              <a:gd name="connsiteX161" fmla="*/ 4224026 w 8168513"/>
              <a:gd name="connsiteY161" fmla="*/ 2465694 h 2967871"/>
              <a:gd name="connsiteX162" fmla="*/ 4393004 w 8168513"/>
              <a:gd name="connsiteY162" fmla="*/ 2478977 h 2967871"/>
              <a:gd name="connsiteX163" fmla="*/ 4497155 w 8168513"/>
              <a:gd name="connsiteY163" fmla="*/ 2388467 h 2967871"/>
              <a:gd name="connsiteX164" fmla="*/ 4582720 w 8168513"/>
              <a:gd name="connsiteY164" fmla="*/ 2302351 h 2967871"/>
              <a:gd name="connsiteX165" fmla="*/ 4716275 w 8168513"/>
              <a:gd name="connsiteY165" fmla="*/ 2257120 h 2967871"/>
              <a:gd name="connsiteX166" fmla="*/ 4708060 w 8168513"/>
              <a:gd name="connsiteY166" fmla="*/ 2119026 h 2967871"/>
              <a:gd name="connsiteX167" fmla="*/ 4946030 w 8168513"/>
              <a:gd name="connsiteY167" fmla="*/ 2168250 h 2967871"/>
              <a:gd name="connsiteX168" fmla="*/ 5222410 w 8168513"/>
              <a:gd name="connsiteY168" fmla="*/ 2207069 h 2967871"/>
              <a:gd name="connsiteX169" fmla="*/ 5787656 w 8168513"/>
              <a:gd name="connsiteY169" fmla="*/ 2349119 h 2967871"/>
              <a:gd name="connsiteX170" fmla="*/ 5898884 w 8168513"/>
              <a:gd name="connsiteY170" fmla="*/ 2555883 h 2967871"/>
              <a:gd name="connsiteX171" fmla="*/ 5962765 w 8168513"/>
              <a:gd name="connsiteY171" fmla="*/ 2683345 h 2967871"/>
              <a:gd name="connsiteX172" fmla="*/ 6082366 w 8168513"/>
              <a:gd name="connsiteY172" fmla="*/ 2860249 h 2967871"/>
              <a:gd name="connsiteX173" fmla="*/ 6181603 w 8168513"/>
              <a:gd name="connsiteY173" fmla="*/ 2967871 h 2967871"/>
              <a:gd name="connsiteX174" fmla="*/ 6118621 w 8168513"/>
              <a:gd name="connsiteY174" fmla="*/ 2967871 h 2967871"/>
              <a:gd name="connsiteX175" fmla="*/ 6042713 w 8168513"/>
              <a:gd name="connsiteY175" fmla="*/ 2885344 h 2967871"/>
              <a:gd name="connsiteX176" fmla="*/ 5919534 w 8168513"/>
              <a:gd name="connsiteY176" fmla="*/ 2703573 h 2967871"/>
              <a:gd name="connsiteX177" fmla="*/ 5854981 w 8168513"/>
              <a:gd name="connsiteY177" fmla="*/ 2572436 h 2967871"/>
              <a:gd name="connsiteX178" fmla="*/ 5747181 w 8168513"/>
              <a:gd name="connsiteY178" fmla="*/ 2372617 h 2967871"/>
              <a:gd name="connsiteX179" fmla="*/ 5233342 w 8168513"/>
              <a:gd name="connsiteY179" fmla="*/ 2248988 h 2967871"/>
              <a:gd name="connsiteX180" fmla="*/ 4929042 w 8168513"/>
              <a:gd name="connsiteY180" fmla="*/ 2209952 h 2967871"/>
              <a:gd name="connsiteX181" fmla="*/ 4712163 w 8168513"/>
              <a:gd name="connsiteY181" fmla="*/ 2163085 h 2967871"/>
              <a:gd name="connsiteX182" fmla="*/ 4588664 w 8168513"/>
              <a:gd name="connsiteY182" fmla="*/ 2204235 h 2967871"/>
              <a:gd name="connsiteX183" fmla="*/ 4509093 w 8168513"/>
              <a:gd name="connsiteY183" fmla="*/ 2288955 h 2967871"/>
              <a:gd name="connsiteX184" fmla="*/ 4376466 w 8168513"/>
              <a:gd name="connsiteY184" fmla="*/ 2402123 h 2967871"/>
              <a:gd name="connsiteX185" fmla="*/ 4164254 w 8168513"/>
              <a:gd name="connsiteY185" fmla="*/ 2389311 h 2967871"/>
              <a:gd name="connsiteX186" fmla="*/ 4031443 w 8168513"/>
              <a:gd name="connsiteY186" fmla="*/ 2364336 h 2967871"/>
              <a:gd name="connsiteX187" fmla="*/ 3872484 w 8168513"/>
              <a:gd name="connsiteY187" fmla="*/ 2402985 h 2967871"/>
              <a:gd name="connsiteX188" fmla="*/ 3758050 w 8168513"/>
              <a:gd name="connsiteY188" fmla="*/ 2519314 h 2967871"/>
              <a:gd name="connsiteX189" fmla="*/ 3754070 w 8168513"/>
              <a:gd name="connsiteY189" fmla="*/ 2527468 h 2967871"/>
              <a:gd name="connsiteX190" fmla="*/ 3726018 w 8168513"/>
              <a:gd name="connsiteY190" fmla="*/ 2622472 h 2967871"/>
              <a:gd name="connsiteX191" fmla="*/ 3702539 w 8168513"/>
              <a:gd name="connsiteY191" fmla="*/ 2707169 h 2967871"/>
              <a:gd name="connsiteX192" fmla="*/ 3466419 w 8168513"/>
              <a:gd name="connsiteY192" fmla="*/ 2957873 h 2967871"/>
              <a:gd name="connsiteX193" fmla="*/ 3444021 w 8168513"/>
              <a:gd name="connsiteY193" fmla="*/ 2967871 h 2967871"/>
              <a:gd name="connsiteX194" fmla="*/ 3310057 w 8168513"/>
              <a:gd name="connsiteY194" fmla="*/ 2967871 h 2967871"/>
              <a:gd name="connsiteX195" fmla="*/ 3436968 w 8168513"/>
              <a:gd name="connsiteY195" fmla="*/ 2918956 h 2967871"/>
              <a:gd name="connsiteX196" fmla="*/ 3658283 w 8168513"/>
              <a:gd name="connsiteY196" fmla="*/ 2690875 h 2967871"/>
              <a:gd name="connsiteX197" fmla="*/ 3680279 w 8168513"/>
              <a:gd name="connsiteY197" fmla="*/ 2611207 h 2967871"/>
              <a:gd name="connsiteX198" fmla="*/ 3711164 w 8168513"/>
              <a:gd name="connsiteY198" fmla="*/ 2508425 h 2967871"/>
              <a:gd name="connsiteX199" fmla="*/ 3842669 w 8168513"/>
              <a:gd name="connsiteY199" fmla="*/ 2367193 h 2967871"/>
              <a:gd name="connsiteX200" fmla="*/ 4030156 w 8168513"/>
              <a:gd name="connsiteY200" fmla="*/ 2319472 h 2967871"/>
              <a:gd name="connsiteX201" fmla="*/ 4175391 w 8168513"/>
              <a:gd name="connsiteY201" fmla="*/ 2345724 h 2967871"/>
              <a:gd name="connsiteX202" fmla="*/ 4358527 w 8168513"/>
              <a:gd name="connsiteY202" fmla="*/ 2359694 h 2967871"/>
              <a:gd name="connsiteX203" fmla="*/ 4471116 w 8168513"/>
              <a:gd name="connsiteY203" fmla="*/ 2260803 h 2967871"/>
              <a:gd name="connsiteX204" fmla="*/ 4564581 w 8168513"/>
              <a:gd name="connsiteY204" fmla="*/ 2168430 h 2967871"/>
              <a:gd name="connsiteX205" fmla="*/ 4708060 w 8168513"/>
              <a:gd name="connsiteY205" fmla="*/ 2119026 h 2967871"/>
              <a:gd name="connsiteX206" fmla="*/ 4695073 w 8168513"/>
              <a:gd name="connsiteY206" fmla="*/ 1976982 h 2967871"/>
              <a:gd name="connsiteX207" fmla="*/ 4949688 w 8168513"/>
              <a:gd name="connsiteY207" fmla="*/ 2029127 h 2967871"/>
              <a:gd name="connsiteX208" fmla="*/ 5247612 w 8168513"/>
              <a:gd name="connsiteY208" fmla="*/ 2069351 h 2967871"/>
              <a:gd name="connsiteX209" fmla="*/ 5850792 w 8168513"/>
              <a:gd name="connsiteY209" fmla="*/ 2219837 h 2967871"/>
              <a:gd name="connsiteX210" fmla="*/ 5969875 w 8168513"/>
              <a:gd name="connsiteY210" fmla="*/ 2441067 h 2967871"/>
              <a:gd name="connsiteX211" fmla="*/ 6038009 w 8168513"/>
              <a:gd name="connsiteY211" fmla="*/ 2578680 h 2967871"/>
              <a:gd name="connsiteX212" fmla="*/ 6323444 w 8168513"/>
              <a:gd name="connsiteY212" fmla="*/ 2938148 h 2967871"/>
              <a:gd name="connsiteX213" fmla="*/ 6356889 w 8168513"/>
              <a:gd name="connsiteY213" fmla="*/ 2967871 h 2967871"/>
              <a:gd name="connsiteX214" fmla="*/ 6290610 w 8168513"/>
              <a:gd name="connsiteY214" fmla="*/ 2967871 h 2967871"/>
              <a:gd name="connsiteX215" fmla="*/ 6290247 w 8168513"/>
              <a:gd name="connsiteY215" fmla="*/ 2967549 h 2967871"/>
              <a:gd name="connsiteX216" fmla="*/ 5998876 w 8168513"/>
              <a:gd name="connsiteY216" fmla="*/ 2599501 h 2967871"/>
              <a:gd name="connsiteX217" fmla="*/ 5929539 w 8168513"/>
              <a:gd name="connsiteY217" fmla="*/ 2459335 h 2967871"/>
              <a:gd name="connsiteX218" fmla="*/ 5814585 w 8168513"/>
              <a:gd name="connsiteY218" fmla="*/ 2244479 h 2967871"/>
              <a:gd name="connsiteX219" fmla="*/ 5261078 w 8168513"/>
              <a:gd name="connsiteY219" fmla="*/ 2113006 h 2967871"/>
              <a:gd name="connsiteX220" fmla="*/ 4935414 w 8168513"/>
              <a:gd name="connsiteY220" fmla="*/ 2072191 h 2967871"/>
              <a:gd name="connsiteX221" fmla="*/ 4702738 w 8168513"/>
              <a:gd name="connsiteY221" fmla="*/ 2022657 h 2967871"/>
              <a:gd name="connsiteX222" fmla="*/ 4569236 w 8168513"/>
              <a:gd name="connsiteY222" fmla="*/ 2067826 h 2967871"/>
              <a:gd name="connsiteX223" fmla="*/ 4480622 w 8168513"/>
              <a:gd name="connsiteY223" fmla="*/ 2159183 h 2967871"/>
              <a:gd name="connsiteX224" fmla="*/ 4339187 w 8168513"/>
              <a:gd name="connsiteY224" fmla="*/ 2282478 h 2967871"/>
              <a:gd name="connsiteX225" fmla="*/ 4113166 w 8168513"/>
              <a:gd name="connsiteY225" fmla="*/ 2268226 h 2967871"/>
              <a:gd name="connsiteX226" fmla="*/ 3970463 w 8168513"/>
              <a:gd name="connsiteY226" fmla="*/ 2241759 h 2967871"/>
              <a:gd name="connsiteX227" fmla="*/ 3800737 w 8168513"/>
              <a:gd name="connsiteY227" fmla="*/ 2283365 h 2967871"/>
              <a:gd name="connsiteX228" fmla="*/ 3677988 w 8168513"/>
              <a:gd name="connsiteY228" fmla="*/ 2407111 h 2967871"/>
              <a:gd name="connsiteX229" fmla="*/ 3673224 w 8168513"/>
              <a:gd name="connsiteY229" fmla="*/ 2416843 h 2967871"/>
              <a:gd name="connsiteX230" fmla="*/ 3643143 w 8168513"/>
              <a:gd name="connsiteY230" fmla="*/ 2518997 h 2967871"/>
              <a:gd name="connsiteX231" fmla="*/ 3617968 w 8168513"/>
              <a:gd name="connsiteY231" fmla="*/ 2611088 h 2967871"/>
              <a:gd name="connsiteX232" fmla="*/ 3181623 w 8168513"/>
              <a:gd name="connsiteY232" fmla="*/ 2952781 h 2967871"/>
              <a:gd name="connsiteX233" fmla="*/ 3126655 w 8168513"/>
              <a:gd name="connsiteY233" fmla="*/ 2967871 h 2967871"/>
              <a:gd name="connsiteX234" fmla="*/ 2950556 w 8168513"/>
              <a:gd name="connsiteY234" fmla="*/ 2967871 h 2967871"/>
              <a:gd name="connsiteX235" fmla="*/ 2971915 w 8168513"/>
              <a:gd name="connsiteY235" fmla="*/ 2961970 h 2967871"/>
              <a:gd name="connsiteX236" fmla="*/ 3573752 w 8168513"/>
              <a:gd name="connsiteY236" fmla="*/ 2594754 h 2967871"/>
              <a:gd name="connsiteX237" fmla="*/ 3596859 w 8168513"/>
              <a:gd name="connsiteY237" fmla="*/ 2509854 h 2967871"/>
              <a:gd name="connsiteX238" fmla="*/ 3629575 w 8168513"/>
              <a:gd name="connsiteY238" fmla="*/ 2399343 h 2967871"/>
              <a:gd name="connsiteX239" fmla="*/ 3769729 w 8168513"/>
              <a:gd name="connsiteY239" fmla="*/ 2247674 h 2967871"/>
              <a:gd name="connsiteX240" fmla="*/ 3970357 w 8168513"/>
              <a:gd name="connsiteY240" fmla="*/ 2196473 h 2967871"/>
              <a:gd name="connsiteX241" fmla="*/ 4125899 w 8168513"/>
              <a:gd name="connsiteY241" fmla="*/ 2224384 h 2967871"/>
              <a:gd name="connsiteX242" fmla="*/ 4323195 w 8168513"/>
              <a:gd name="connsiteY242" fmla="*/ 2239042 h 2967871"/>
              <a:gd name="connsiteX243" fmla="*/ 4444408 w 8168513"/>
              <a:gd name="connsiteY243" fmla="*/ 2131400 h 2967871"/>
              <a:gd name="connsiteX244" fmla="*/ 4542028 w 8168513"/>
              <a:gd name="connsiteY244" fmla="*/ 2030495 h 2967871"/>
              <a:gd name="connsiteX245" fmla="*/ 4695073 w 8168513"/>
              <a:gd name="connsiteY245" fmla="*/ 1976982 h 2967871"/>
              <a:gd name="connsiteX246" fmla="*/ 4682646 w 8168513"/>
              <a:gd name="connsiteY246" fmla="*/ 1834367 h 2967871"/>
              <a:gd name="connsiteX247" fmla="*/ 4954959 w 8168513"/>
              <a:gd name="connsiteY247" fmla="*/ 1889769 h 2967871"/>
              <a:gd name="connsiteX248" fmla="*/ 5272873 w 8168513"/>
              <a:gd name="connsiteY248" fmla="*/ 1931615 h 2967871"/>
              <a:gd name="connsiteX249" fmla="*/ 5917080 w 8168513"/>
              <a:gd name="connsiteY249" fmla="*/ 2089152 h 2967871"/>
              <a:gd name="connsiteX250" fmla="*/ 6043538 w 8168513"/>
              <a:gd name="connsiteY250" fmla="*/ 2325010 h 2967871"/>
              <a:gd name="connsiteX251" fmla="*/ 6116590 w 8168513"/>
              <a:gd name="connsiteY251" fmla="*/ 2472322 h 2967871"/>
              <a:gd name="connsiteX252" fmla="*/ 6421446 w 8168513"/>
              <a:gd name="connsiteY252" fmla="*/ 2855811 h 2967871"/>
              <a:gd name="connsiteX253" fmla="*/ 6547942 w 8168513"/>
              <a:gd name="connsiteY253" fmla="*/ 2967871 h 2967871"/>
              <a:gd name="connsiteX254" fmla="*/ 6478933 w 8168513"/>
              <a:gd name="connsiteY254" fmla="*/ 2967871 h 2967871"/>
              <a:gd name="connsiteX255" fmla="*/ 6388312 w 8168513"/>
              <a:gd name="connsiteY255" fmla="*/ 2887517 h 2967871"/>
              <a:gd name="connsiteX256" fmla="*/ 6077055 w 8168513"/>
              <a:gd name="connsiteY256" fmla="*/ 2494857 h 2967871"/>
              <a:gd name="connsiteX257" fmla="*/ 6004764 w 8168513"/>
              <a:gd name="connsiteY257" fmla="*/ 2346022 h 2967871"/>
              <a:gd name="connsiteX258" fmla="*/ 5881868 w 8168513"/>
              <a:gd name="connsiteY258" fmla="*/ 2116695 h 2967871"/>
              <a:gd name="connsiteX259" fmla="*/ 5289484 w 8168513"/>
              <a:gd name="connsiteY259" fmla="*/ 1977746 h 2967871"/>
              <a:gd name="connsiteX260" fmla="*/ 4942252 w 8168513"/>
              <a:gd name="connsiteY260" fmla="*/ 1934571 h 2967871"/>
              <a:gd name="connsiteX261" fmla="*/ 4692415 w 8168513"/>
              <a:gd name="connsiteY261" fmla="*/ 1882054 h 2967871"/>
              <a:gd name="connsiteX262" fmla="*/ 4549895 w 8168513"/>
              <a:gd name="connsiteY262" fmla="*/ 1931351 h 2967871"/>
              <a:gd name="connsiteX263" fmla="*/ 4453944 w 8168513"/>
              <a:gd name="connsiteY263" fmla="*/ 2028802 h 2967871"/>
              <a:gd name="connsiteX264" fmla="*/ 4304075 w 8168513"/>
              <a:gd name="connsiteY264" fmla="*/ 2159475 h 2967871"/>
              <a:gd name="connsiteX265" fmla="*/ 4063333 w 8168513"/>
              <a:gd name="connsiteY265" fmla="*/ 2145705 h 2967871"/>
              <a:gd name="connsiteX266" fmla="*/ 3910126 w 8168513"/>
              <a:gd name="connsiteY266" fmla="*/ 2118949 h 2967871"/>
              <a:gd name="connsiteX267" fmla="*/ 3728179 w 8168513"/>
              <a:gd name="connsiteY267" fmla="*/ 2163518 h 2967871"/>
              <a:gd name="connsiteX268" fmla="*/ 3596404 w 8168513"/>
              <a:gd name="connsiteY268" fmla="*/ 2296089 h 2967871"/>
              <a:gd name="connsiteX269" fmla="*/ 3590715 w 8168513"/>
              <a:gd name="connsiteY269" fmla="*/ 2307737 h 2967871"/>
              <a:gd name="connsiteX270" fmla="*/ 3558804 w 8168513"/>
              <a:gd name="connsiteY270" fmla="*/ 2417622 h 2967871"/>
              <a:gd name="connsiteX271" fmla="*/ 3531955 w 8168513"/>
              <a:gd name="connsiteY271" fmla="*/ 2516114 h 2967871"/>
              <a:gd name="connsiteX272" fmla="*/ 2856242 w 8168513"/>
              <a:gd name="connsiteY272" fmla="*/ 2939580 h 2967871"/>
              <a:gd name="connsiteX273" fmla="*/ 2753825 w 8168513"/>
              <a:gd name="connsiteY273" fmla="*/ 2967871 h 2967871"/>
              <a:gd name="connsiteX274" fmla="*/ 2586679 w 8168513"/>
              <a:gd name="connsiteY274" fmla="*/ 2967871 h 2967871"/>
              <a:gd name="connsiteX275" fmla="*/ 2625101 w 8168513"/>
              <a:gd name="connsiteY275" fmla="*/ 2953950 h 2967871"/>
              <a:gd name="connsiteX276" fmla="*/ 2843106 w 8168513"/>
              <a:gd name="connsiteY276" fmla="*/ 2893242 h 2967871"/>
              <a:gd name="connsiteX277" fmla="*/ 3486924 w 8168513"/>
              <a:gd name="connsiteY277" fmla="*/ 2498450 h 2967871"/>
              <a:gd name="connsiteX278" fmla="*/ 3511900 w 8168513"/>
              <a:gd name="connsiteY278" fmla="*/ 2405780 h 2967871"/>
              <a:gd name="connsiteX279" fmla="*/ 3546450 w 8168513"/>
              <a:gd name="connsiteY279" fmla="*/ 2287544 h 2967871"/>
              <a:gd name="connsiteX280" fmla="*/ 3694290 w 8168513"/>
              <a:gd name="connsiteY280" fmla="*/ 2125135 h 2967871"/>
              <a:gd name="connsiteX281" fmla="*/ 3907640 w 8168513"/>
              <a:gd name="connsiteY281" fmla="*/ 2070600 h 2967871"/>
              <a:gd name="connsiteX282" fmla="*/ 4073078 w 8168513"/>
              <a:gd name="connsiteY282" fmla="*/ 2100002 h 2967871"/>
              <a:gd name="connsiteX283" fmla="*/ 4284946 w 8168513"/>
              <a:gd name="connsiteY283" fmla="*/ 2115515 h 2967871"/>
              <a:gd name="connsiteX284" fmla="*/ 4414816 w 8168513"/>
              <a:gd name="connsiteY284" fmla="*/ 1999077 h 2967871"/>
              <a:gd name="connsiteX285" fmla="*/ 4519168 w 8168513"/>
              <a:gd name="connsiteY285" fmla="*/ 1891341 h 2967871"/>
              <a:gd name="connsiteX286" fmla="*/ 4682646 w 8168513"/>
              <a:gd name="connsiteY286" fmla="*/ 1834367 h 2967871"/>
              <a:gd name="connsiteX287" fmla="*/ 4672961 w 8168513"/>
              <a:gd name="connsiteY287" fmla="*/ 1694145 h 2967871"/>
              <a:gd name="connsiteX288" fmla="*/ 4960642 w 8168513"/>
              <a:gd name="connsiteY288" fmla="*/ 1752128 h 2967871"/>
              <a:gd name="connsiteX289" fmla="*/ 5300670 w 8168513"/>
              <a:gd name="connsiteY289" fmla="*/ 1796160 h 2967871"/>
              <a:gd name="connsiteX290" fmla="*/ 5984211 w 8168513"/>
              <a:gd name="connsiteY290" fmla="*/ 1961298 h 2967871"/>
              <a:gd name="connsiteX291" fmla="*/ 6119310 w 8168513"/>
              <a:gd name="connsiteY291" fmla="*/ 2210123 h 2967871"/>
              <a:gd name="connsiteX292" fmla="*/ 6196572 w 8168513"/>
              <a:gd name="connsiteY292" fmla="*/ 2366612 h 2967871"/>
              <a:gd name="connsiteX293" fmla="*/ 6720093 w 8168513"/>
              <a:gd name="connsiteY293" fmla="*/ 2950256 h 2967871"/>
              <a:gd name="connsiteX294" fmla="*/ 6742092 w 8168513"/>
              <a:gd name="connsiteY294" fmla="*/ 2967871 h 2967871"/>
              <a:gd name="connsiteX295" fmla="*/ 6667614 w 8168513"/>
              <a:gd name="connsiteY295" fmla="*/ 2967871 h 2967871"/>
              <a:gd name="connsiteX296" fmla="*/ 6486440 w 8168513"/>
              <a:gd name="connsiteY296" fmla="*/ 2807741 h 2967871"/>
              <a:gd name="connsiteX297" fmla="*/ 6155114 w 8168513"/>
              <a:gd name="connsiteY297" fmla="*/ 2390177 h 2967871"/>
              <a:gd name="connsiteX298" fmla="*/ 6076693 w 8168513"/>
              <a:gd name="connsiteY298" fmla="*/ 2231097 h 2967871"/>
              <a:gd name="connsiteX299" fmla="*/ 5946249 w 8168513"/>
              <a:gd name="connsiteY299" fmla="*/ 1987524 h 2967871"/>
              <a:gd name="connsiteX300" fmla="*/ 5314198 w 8168513"/>
              <a:gd name="connsiteY300" fmla="*/ 1840730 h 2967871"/>
              <a:gd name="connsiteX301" fmla="*/ 4945974 w 8168513"/>
              <a:gd name="connsiteY301" fmla="*/ 1795981 h 2967871"/>
              <a:gd name="connsiteX302" fmla="*/ 4679420 w 8168513"/>
              <a:gd name="connsiteY302" fmla="*/ 1740217 h 2967871"/>
              <a:gd name="connsiteX303" fmla="*/ 4527246 w 8168513"/>
              <a:gd name="connsiteY303" fmla="*/ 1793330 h 2967871"/>
              <a:gd name="connsiteX304" fmla="*/ 4427134 w 8168513"/>
              <a:gd name="connsiteY304" fmla="*/ 1899308 h 2967871"/>
              <a:gd name="connsiteX305" fmla="*/ 4268648 w 8168513"/>
              <a:gd name="connsiteY305" fmla="*/ 2038735 h 2967871"/>
              <a:gd name="connsiteX306" fmla="*/ 4013709 w 8168513"/>
              <a:gd name="connsiteY306" fmla="*/ 2024318 h 2967871"/>
              <a:gd name="connsiteX307" fmla="*/ 3851540 w 8168513"/>
              <a:gd name="connsiteY307" fmla="*/ 1993156 h 2967871"/>
              <a:gd name="connsiteX308" fmla="*/ 3657297 w 8168513"/>
              <a:gd name="connsiteY308" fmla="*/ 2040843 h 2967871"/>
              <a:gd name="connsiteX309" fmla="*/ 3517193 w 8168513"/>
              <a:gd name="connsiteY309" fmla="*/ 2182839 h 2967871"/>
              <a:gd name="connsiteX310" fmla="*/ 3510759 w 8168513"/>
              <a:gd name="connsiteY310" fmla="*/ 2196025 h 2967871"/>
              <a:gd name="connsiteX311" fmla="*/ 3477350 w 8168513"/>
              <a:gd name="connsiteY311" fmla="*/ 2313882 h 2967871"/>
              <a:gd name="connsiteX312" fmla="*/ 3449238 w 8168513"/>
              <a:gd name="connsiteY312" fmla="*/ 2418937 h 2967871"/>
              <a:gd name="connsiteX313" fmla="*/ 2731529 w 8168513"/>
              <a:gd name="connsiteY313" fmla="*/ 2869988 h 2967871"/>
              <a:gd name="connsiteX314" fmla="*/ 2503916 w 8168513"/>
              <a:gd name="connsiteY314" fmla="*/ 2932781 h 2967871"/>
              <a:gd name="connsiteX315" fmla="*/ 2405497 w 8168513"/>
              <a:gd name="connsiteY315" fmla="*/ 2967871 h 2967871"/>
              <a:gd name="connsiteX316" fmla="*/ 2297664 w 8168513"/>
              <a:gd name="connsiteY316" fmla="*/ 2967871 h 2967871"/>
              <a:gd name="connsiteX317" fmla="*/ 2376391 w 8168513"/>
              <a:gd name="connsiteY317" fmla="*/ 2930169 h 2967871"/>
              <a:gd name="connsiteX318" fmla="*/ 2717643 w 8168513"/>
              <a:gd name="connsiteY318" fmla="*/ 2826173 h 2967871"/>
              <a:gd name="connsiteX319" fmla="*/ 3404236 w 8168513"/>
              <a:gd name="connsiteY319" fmla="*/ 2404181 h 2967871"/>
              <a:gd name="connsiteX320" fmla="*/ 3430476 w 8168513"/>
              <a:gd name="connsiteY320" fmla="*/ 2304948 h 2967871"/>
              <a:gd name="connsiteX321" fmla="*/ 3467112 w 8168513"/>
              <a:gd name="connsiteY321" fmla="*/ 2178524 h 2967871"/>
              <a:gd name="connsiteX322" fmla="*/ 3623965 w 8168513"/>
              <a:gd name="connsiteY322" fmla="*/ 2006342 h 2967871"/>
              <a:gd name="connsiteX323" fmla="*/ 3850052 w 8168513"/>
              <a:gd name="connsiteY323" fmla="*/ 1947707 h 2967871"/>
              <a:gd name="connsiteX324" fmla="*/ 4025210 w 8168513"/>
              <a:gd name="connsiteY324" fmla="*/ 1978980 h 2967871"/>
              <a:gd name="connsiteX325" fmla="*/ 4252017 w 8168513"/>
              <a:gd name="connsiteY325" fmla="*/ 1993598 h 2967871"/>
              <a:gd name="connsiteX326" fmla="*/ 4390709 w 8168513"/>
              <a:gd name="connsiteY326" fmla="*/ 1868989 h 2967871"/>
              <a:gd name="connsiteX327" fmla="*/ 4500633 w 8168513"/>
              <a:gd name="connsiteY327" fmla="*/ 1755793 h 2967871"/>
              <a:gd name="connsiteX328" fmla="*/ 4672961 w 8168513"/>
              <a:gd name="connsiteY328" fmla="*/ 1694145 h 2967871"/>
              <a:gd name="connsiteX329" fmla="*/ 4662221 w 8168513"/>
              <a:gd name="connsiteY329" fmla="*/ 1552307 h 2967871"/>
              <a:gd name="connsiteX330" fmla="*/ 4965249 w 8168513"/>
              <a:gd name="connsiteY330" fmla="*/ 1614463 h 2967871"/>
              <a:gd name="connsiteX331" fmla="*/ 5328839 w 8168513"/>
              <a:gd name="connsiteY331" fmla="*/ 1661760 h 2967871"/>
              <a:gd name="connsiteX332" fmla="*/ 6051630 w 8168513"/>
              <a:gd name="connsiteY332" fmla="*/ 1834577 h 2967871"/>
              <a:gd name="connsiteX333" fmla="*/ 6193911 w 8168513"/>
              <a:gd name="connsiteY333" fmla="*/ 2099397 h 2967871"/>
              <a:gd name="connsiteX334" fmla="*/ 6274932 w 8168513"/>
              <a:gd name="connsiteY334" fmla="*/ 2265017 h 2967871"/>
              <a:gd name="connsiteX335" fmla="*/ 6830932 w 8168513"/>
              <a:gd name="connsiteY335" fmla="*/ 2883968 h 2967871"/>
              <a:gd name="connsiteX336" fmla="*/ 6936252 w 8168513"/>
              <a:gd name="connsiteY336" fmla="*/ 2967871 h 2967871"/>
              <a:gd name="connsiteX337" fmla="*/ 6863423 w 8168513"/>
              <a:gd name="connsiteY337" fmla="*/ 2967871 h 2967871"/>
              <a:gd name="connsiteX338" fmla="*/ 6798437 w 8168513"/>
              <a:gd name="connsiteY338" fmla="*/ 2916000 h 2967871"/>
              <a:gd name="connsiteX339" fmla="*/ 6233644 w 8168513"/>
              <a:gd name="connsiteY339" fmla="*/ 2285247 h 2967871"/>
              <a:gd name="connsiteX340" fmla="*/ 6150647 w 8168513"/>
              <a:gd name="connsiteY340" fmla="*/ 2116718 h 2967871"/>
              <a:gd name="connsiteX341" fmla="*/ 6013068 w 8168513"/>
              <a:gd name="connsiteY341" fmla="*/ 1857112 h 2967871"/>
              <a:gd name="connsiteX342" fmla="*/ 5342099 w 8168513"/>
              <a:gd name="connsiteY342" fmla="*/ 1702882 h 2967871"/>
              <a:gd name="connsiteX343" fmla="*/ 4951958 w 8168513"/>
              <a:gd name="connsiteY343" fmla="*/ 1656526 h 2967871"/>
              <a:gd name="connsiteX344" fmla="*/ 4668759 w 8168513"/>
              <a:gd name="connsiteY344" fmla="*/ 1598490 h 2967871"/>
              <a:gd name="connsiteX345" fmla="*/ 4507390 w 8168513"/>
              <a:gd name="connsiteY345" fmla="*/ 1655267 h 2967871"/>
              <a:gd name="connsiteX346" fmla="*/ 4400031 w 8168513"/>
              <a:gd name="connsiteY346" fmla="*/ 1768206 h 2967871"/>
              <a:gd name="connsiteX347" fmla="*/ 4231485 w 8168513"/>
              <a:gd name="connsiteY347" fmla="*/ 1915314 h 2967871"/>
              <a:gd name="connsiteX348" fmla="*/ 3962009 w 8168513"/>
              <a:gd name="connsiteY348" fmla="*/ 1900002 h 2967871"/>
              <a:gd name="connsiteX349" fmla="*/ 3789165 w 8168513"/>
              <a:gd name="connsiteY349" fmla="*/ 1868929 h 2967871"/>
              <a:gd name="connsiteX350" fmla="*/ 3582764 w 8168513"/>
              <a:gd name="connsiteY350" fmla="*/ 1919796 h 2967871"/>
              <a:gd name="connsiteX351" fmla="*/ 3434220 w 8168513"/>
              <a:gd name="connsiteY351" fmla="*/ 2071105 h 2967871"/>
              <a:gd name="connsiteX352" fmla="*/ 3427005 w 8168513"/>
              <a:gd name="connsiteY352" fmla="*/ 2085874 h 2967871"/>
              <a:gd name="connsiteX353" fmla="*/ 3390782 w 8168513"/>
              <a:gd name="connsiteY353" fmla="*/ 2212460 h 2967871"/>
              <a:gd name="connsiteX354" fmla="*/ 3361406 w 8168513"/>
              <a:gd name="connsiteY354" fmla="*/ 2324079 h 2967871"/>
              <a:gd name="connsiteX355" fmla="*/ 2601702 w 8168513"/>
              <a:gd name="connsiteY355" fmla="*/ 2802714 h 2967871"/>
              <a:gd name="connsiteX356" fmla="*/ 2147437 w 8168513"/>
              <a:gd name="connsiteY356" fmla="*/ 2957508 h 2967871"/>
              <a:gd name="connsiteX357" fmla="*/ 2131825 w 8168513"/>
              <a:gd name="connsiteY357" fmla="*/ 2967871 h 2967871"/>
              <a:gd name="connsiteX358" fmla="*/ 2052805 w 8168513"/>
              <a:gd name="connsiteY358" fmla="*/ 2967871 h 2967871"/>
              <a:gd name="connsiteX359" fmla="*/ 2124261 w 8168513"/>
              <a:gd name="connsiteY359" fmla="*/ 2919975 h 2967871"/>
              <a:gd name="connsiteX360" fmla="*/ 2592278 w 8168513"/>
              <a:gd name="connsiteY360" fmla="*/ 2758674 h 2967871"/>
              <a:gd name="connsiteX361" fmla="*/ 3319900 w 8168513"/>
              <a:gd name="connsiteY361" fmla="*/ 2309102 h 2967871"/>
              <a:gd name="connsiteX362" fmla="*/ 3347792 w 8168513"/>
              <a:gd name="connsiteY362" fmla="*/ 2202512 h 2967871"/>
              <a:gd name="connsiteX363" fmla="*/ 3385864 w 8168513"/>
              <a:gd name="connsiteY363" fmla="*/ 2069148 h 2967871"/>
              <a:gd name="connsiteX364" fmla="*/ 3790027 w 8168513"/>
              <a:gd name="connsiteY364" fmla="*/ 1823638 h 2967871"/>
              <a:gd name="connsiteX365" fmla="*/ 3975495 w 8168513"/>
              <a:gd name="connsiteY365" fmla="*/ 1856570 h 2967871"/>
              <a:gd name="connsiteX366" fmla="*/ 4215893 w 8168513"/>
              <a:gd name="connsiteY366" fmla="*/ 1873041 h 2967871"/>
              <a:gd name="connsiteX367" fmla="*/ 4363203 w 8168513"/>
              <a:gd name="connsiteY367" fmla="*/ 1739677 h 2967871"/>
              <a:gd name="connsiteX368" fmla="*/ 4480225 w 8168513"/>
              <a:gd name="connsiteY368" fmla="*/ 1617900 h 2967871"/>
              <a:gd name="connsiteX369" fmla="*/ 4662221 w 8168513"/>
              <a:gd name="connsiteY369" fmla="*/ 1552307 h 2967871"/>
              <a:gd name="connsiteX370" fmla="*/ 4650163 w 8168513"/>
              <a:gd name="connsiteY370" fmla="*/ 1411836 h 2967871"/>
              <a:gd name="connsiteX371" fmla="*/ 4970763 w 8168513"/>
              <a:gd name="connsiteY371" fmla="*/ 1475258 h 2967871"/>
              <a:gd name="connsiteX372" fmla="*/ 5353545 w 8168513"/>
              <a:gd name="connsiteY372" fmla="*/ 1523800 h 2967871"/>
              <a:gd name="connsiteX373" fmla="*/ 6115809 w 8168513"/>
              <a:gd name="connsiteY373" fmla="*/ 1703886 h 2967871"/>
              <a:gd name="connsiteX374" fmla="*/ 6265456 w 8168513"/>
              <a:gd name="connsiteY374" fmla="*/ 1983325 h 2967871"/>
              <a:gd name="connsiteX375" fmla="*/ 6351450 w 8168513"/>
              <a:gd name="connsiteY375" fmla="*/ 2158543 h 2967871"/>
              <a:gd name="connsiteX376" fmla="*/ 6939286 w 8168513"/>
              <a:gd name="connsiteY376" fmla="*/ 2811976 h 2967871"/>
              <a:gd name="connsiteX377" fmla="*/ 7135176 w 8168513"/>
              <a:gd name="connsiteY377" fmla="*/ 2967871 h 2967871"/>
              <a:gd name="connsiteX378" fmla="*/ 7060845 w 8168513"/>
              <a:gd name="connsiteY378" fmla="*/ 2967871 h 2967871"/>
              <a:gd name="connsiteX379" fmla="*/ 6908167 w 8168513"/>
              <a:gd name="connsiteY379" fmla="*/ 2846379 h 2967871"/>
              <a:gd name="connsiteX380" fmla="*/ 6311324 w 8168513"/>
              <a:gd name="connsiteY380" fmla="*/ 2181289 h 2967871"/>
              <a:gd name="connsiteX381" fmla="*/ 6223961 w 8168513"/>
              <a:gd name="connsiteY381" fmla="*/ 2002968 h 2967871"/>
              <a:gd name="connsiteX382" fmla="*/ 6078085 w 8168513"/>
              <a:gd name="connsiteY382" fmla="*/ 1730651 h 2967871"/>
              <a:gd name="connsiteX383" fmla="*/ 5367626 w 8168513"/>
              <a:gd name="connsiteY383" fmla="*/ 1568199 h 2967871"/>
              <a:gd name="connsiteX384" fmla="*/ 4956333 w 8168513"/>
              <a:gd name="connsiteY384" fmla="*/ 1519649 h 2967871"/>
              <a:gd name="connsiteX385" fmla="*/ 4656920 w 8168513"/>
              <a:gd name="connsiteY385" fmla="*/ 1457226 h 2967871"/>
              <a:gd name="connsiteX386" fmla="*/ 4485765 w 8168513"/>
              <a:gd name="connsiteY386" fmla="*/ 1519163 h 2967871"/>
              <a:gd name="connsiteX387" fmla="*/ 4372472 w 8168513"/>
              <a:gd name="connsiteY387" fmla="*/ 1639310 h 2967871"/>
              <a:gd name="connsiteX388" fmla="*/ 4197255 w 8168513"/>
              <a:gd name="connsiteY388" fmla="*/ 1794166 h 2967871"/>
              <a:gd name="connsiteX389" fmla="*/ 3914574 w 8168513"/>
              <a:gd name="connsiteY389" fmla="*/ 1779159 h 2967871"/>
              <a:gd name="connsiteX390" fmla="*/ 3731966 w 8168513"/>
              <a:gd name="connsiteY390" fmla="*/ 1746252 h 2967871"/>
              <a:gd name="connsiteX391" fmla="*/ 3513544 w 8168513"/>
              <a:gd name="connsiteY391" fmla="*/ 1800584 h 2967871"/>
              <a:gd name="connsiteX392" fmla="*/ 3356435 w 8168513"/>
              <a:gd name="connsiteY392" fmla="*/ 1960933 h 2967871"/>
              <a:gd name="connsiteX393" fmla="*/ 3348475 w 8168513"/>
              <a:gd name="connsiteY393" fmla="*/ 1977239 h 2967871"/>
              <a:gd name="connsiteX394" fmla="*/ 3310949 w 8168513"/>
              <a:gd name="connsiteY394" fmla="*/ 2110431 h 2967871"/>
              <a:gd name="connsiteX395" fmla="*/ 3280071 w 8168513"/>
              <a:gd name="connsiteY395" fmla="*/ 2228075 h 2967871"/>
              <a:gd name="connsiteX396" fmla="*/ 2478387 w 8168513"/>
              <a:gd name="connsiteY396" fmla="*/ 2734275 h 2967871"/>
              <a:gd name="connsiteX397" fmla="*/ 1904596 w 8168513"/>
              <a:gd name="connsiteY397" fmla="*/ 2960822 h 2967871"/>
              <a:gd name="connsiteX398" fmla="*/ 1897477 w 8168513"/>
              <a:gd name="connsiteY398" fmla="*/ 2967871 h 2967871"/>
              <a:gd name="connsiteX399" fmla="*/ 1831218 w 8168513"/>
              <a:gd name="connsiteY399" fmla="*/ 2967871 h 2967871"/>
              <a:gd name="connsiteX400" fmla="*/ 1870641 w 8168513"/>
              <a:gd name="connsiteY400" fmla="*/ 2928545 h 2967871"/>
              <a:gd name="connsiteX401" fmla="*/ 2464898 w 8168513"/>
              <a:gd name="connsiteY401" fmla="*/ 2690647 h 2967871"/>
              <a:gd name="connsiteX402" fmla="*/ 3234518 w 8168513"/>
              <a:gd name="connsiteY402" fmla="*/ 2213488 h 2967871"/>
              <a:gd name="connsiteX403" fmla="*/ 3263697 w 8168513"/>
              <a:gd name="connsiteY403" fmla="*/ 2101290 h 2967871"/>
              <a:gd name="connsiteX404" fmla="*/ 3303640 w 8168513"/>
              <a:gd name="connsiteY404" fmla="*/ 1960155 h 2967871"/>
              <a:gd name="connsiteX405" fmla="*/ 3729136 w 8168513"/>
              <a:gd name="connsiteY405" fmla="*/ 1700605 h 2967871"/>
              <a:gd name="connsiteX406" fmla="*/ 3923950 w 8168513"/>
              <a:gd name="connsiteY406" fmla="*/ 1735201 h 2967871"/>
              <a:gd name="connsiteX407" fmla="*/ 4179096 w 8168513"/>
              <a:gd name="connsiteY407" fmla="*/ 1752150 h 2967871"/>
              <a:gd name="connsiteX408" fmla="*/ 4335266 w 8168513"/>
              <a:gd name="connsiteY408" fmla="*/ 1610575 h 2967871"/>
              <a:gd name="connsiteX409" fmla="*/ 4458402 w 8168513"/>
              <a:gd name="connsiteY409" fmla="*/ 1481215 h 2967871"/>
              <a:gd name="connsiteX410" fmla="*/ 4650163 w 8168513"/>
              <a:gd name="connsiteY410" fmla="*/ 1411836 h 2967871"/>
              <a:gd name="connsiteX411" fmla="*/ 4639800 w 8168513"/>
              <a:gd name="connsiteY411" fmla="*/ 1271627 h 2967871"/>
              <a:gd name="connsiteX412" fmla="*/ 4976894 w 8168513"/>
              <a:gd name="connsiteY412" fmla="*/ 1337813 h 2967871"/>
              <a:gd name="connsiteX413" fmla="*/ 5381046 w 8168513"/>
              <a:gd name="connsiteY413" fmla="*/ 1388135 h 2967871"/>
              <a:gd name="connsiteX414" fmla="*/ 6182976 w 8168513"/>
              <a:gd name="connsiteY414" fmla="*/ 1576066 h 2967871"/>
              <a:gd name="connsiteX415" fmla="*/ 6339993 w 8168513"/>
              <a:gd name="connsiteY415" fmla="*/ 1870128 h 2967871"/>
              <a:gd name="connsiteX416" fmla="*/ 6430520 w 8168513"/>
              <a:gd name="connsiteY416" fmla="*/ 2054832 h 2967871"/>
              <a:gd name="connsiteX417" fmla="*/ 7296192 w 8168513"/>
              <a:gd name="connsiteY417" fmla="*/ 2937589 h 2967871"/>
              <a:gd name="connsiteX418" fmla="*/ 7334759 w 8168513"/>
              <a:gd name="connsiteY418" fmla="*/ 2967871 h 2967871"/>
              <a:gd name="connsiteX419" fmla="*/ 7260750 w 8168513"/>
              <a:gd name="connsiteY419" fmla="*/ 2967871 h 2967871"/>
              <a:gd name="connsiteX420" fmla="*/ 7018811 w 8168513"/>
              <a:gd name="connsiteY420" fmla="*/ 2776071 h 2967871"/>
              <a:gd name="connsiteX421" fmla="*/ 6389443 w 8168513"/>
              <a:gd name="connsiteY421" fmla="*/ 2075654 h 2967871"/>
              <a:gd name="connsiteX422" fmla="*/ 6298057 w 8168513"/>
              <a:gd name="connsiteY422" fmla="*/ 1886701 h 2967871"/>
              <a:gd name="connsiteX423" fmla="*/ 6144849 w 8168513"/>
              <a:gd name="connsiteY423" fmla="*/ 1599720 h 2967871"/>
              <a:gd name="connsiteX424" fmla="*/ 5395099 w 8168513"/>
              <a:gd name="connsiteY424" fmla="*/ 1429631 h 2967871"/>
              <a:gd name="connsiteX425" fmla="*/ 4962989 w 8168513"/>
              <a:gd name="connsiteY425" fmla="*/ 1379130 h 2967871"/>
              <a:gd name="connsiteX426" fmla="*/ 4646669 w 8168513"/>
              <a:gd name="connsiteY426" fmla="*/ 1314643 h 2967871"/>
              <a:gd name="connsiteX427" fmla="*/ 4465909 w 8168513"/>
              <a:gd name="connsiteY427" fmla="*/ 1379545 h 2967871"/>
              <a:gd name="connsiteX428" fmla="*/ 4346636 w 8168513"/>
              <a:gd name="connsiteY428" fmla="*/ 1506938 h 2967871"/>
              <a:gd name="connsiteX429" fmla="*/ 4162016 w 8168513"/>
              <a:gd name="connsiteY429" fmla="*/ 1672127 h 2967871"/>
              <a:gd name="connsiteX430" fmla="*/ 3863596 w 8168513"/>
              <a:gd name="connsiteY430" fmla="*/ 1655690 h 2967871"/>
              <a:gd name="connsiteX431" fmla="*/ 3671132 w 8168513"/>
              <a:gd name="connsiteY431" fmla="*/ 1621253 h 2967871"/>
              <a:gd name="connsiteX432" fmla="*/ 3439437 w 8168513"/>
              <a:gd name="connsiteY432" fmla="*/ 1679322 h 2967871"/>
              <a:gd name="connsiteX433" fmla="*/ 3273217 w 8168513"/>
              <a:gd name="connsiteY433" fmla="*/ 1850053 h 2967871"/>
              <a:gd name="connsiteX434" fmla="*/ 3264292 w 8168513"/>
              <a:gd name="connsiteY434" fmla="*/ 1868312 h 2967871"/>
              <a:gd name="connsiteX435" fmla="*/ 3225118 w 8168513"/>
              <a:gd name="connsiteY435" fmla="*/ 2008864 h 2967871"/>
              <a:gd name="connsiteX436" fmla="*/ 3192761 w 8168513"/>
              <a:gd name="connsiteY436" fmla="*/ 2133485 h 2967871"/>
              <a:gd name="connsiteX437" fmla="*/ 2351448 w 8168513"/>
              <a:gd name="connsiteY437" fmla="*/ 2668384 h 2967871"/>
              <a:gd name="connsiteX438" fmla="*/ 1745928 w 8168513"/>
              <a:gd name="connsiteY438" fmla="*/ 2907027 h 2967871"/>
              <a:gd name="connsiteX439" fmla="*/ 1684617 w 8168513"/>
              <a:gd name="connsiteY439" fmla="*/ 2967871 h 2967871"/>
              <a:gd name="connsiteX440" fmla="*/ 1621492 w 8168513"/>
              <a:gd name="connsiteY440" fmla="*/ 2967871 h 2967871"/>
              <a:gd name="connsiteX441" fmla="*/ 1625842 w 8168513"/>
              <a:gd name="connsiteY441" fmla="*/ 2960863 h 2967871"/>
              <a:gd name="connsiteX442" fmla="*/ 2338702 w 8168513"/>
              <a:gd name="connsiteY442" fmla="*/ 2622242 h 2967871"/>
              <a:gd name="connsiteX443" fmla="*/ 3150303 w 8168513"/>
              <a:gd name="connsiteY443" fmla="*/ 2117515 h 2967871"/>
              <a:gd name="connsiteX444" fmla="*/ 3180783 w 8168513"/>
              <a:gd name="connsiteY444" fmla="*/ 1998712 h 2967871"/>
              <a:gd name="connsiteX445" fmla="*/ 3223377 w 8168513"/>
              <a:gd name="connsiteY445" fmla="*/ 1853125 h 2967871"/>
              <a:gd name="connsiteX446" fmla="*/ 3670074 w 8168513"/>
              <a:gd name="connsiteY446" fmla="*/ 1579874 h 2967871"/>
              <a:gd name="connsiteX447" fmla="*/ 3875789 w 8168513"/>
              <a:gd name="connsiteY447" fmla="*/ 1615918 h 2967871"/>
              <a:gd name="connsiteX448" fmla="*/ 4144487 w 8168513"/>
              <a:gd name="connsiteY448" fmla="*/ 1629861 h 2967871"/>
              <a:gd name="connsiteX449" fmla="*/ 4309274 w 8168513"/>
              <a:gd name="connsiteY449" fmla="*/ 1479530 h 2967871"/>
              <a:gd name="connsiteX450" fmla="*/ 4438534 w 8168513"/>
              <a:gd name="connsiteY450" fmla="*/ 1344542 h 2967871"/>
              <a:gd name="connsiteX451" fmla="*/ 4639800 w 8168513"/>
              <a:gd name="connsiteY451" fmla="*/ 1271627 h 2967871"/>
              <a:gd name="connsiteX452" fmla="*/ 4628912 w 8168513"/>
              <a:gd name="connsiteY452" fmla="*/ 1130538 h 2967871"/>
              <a:gd name="connsiteX453" fmla="*/ 4982346 w 8168513"/>
              <a:gd name="connsiteY453" fmla="*/ 1199560 h 2967871"/>
              <a:gd name="connsiteX454" fmla="*/ 5407687 w 8168513"/>
              <a:gd name="connsiteY454" fmla="*/ 1252036 h 2967871"/>
              <a:gd name="connsiteX455" fmla="*/ 6248870 w 8168513"/>
              <a:gd name="connsiteY455" fmla="*/ 1447647 h 2967871"/>
              <a:gd name="connsiteX456" fmla="*/ 6413024 w 8168513"/>
              <a:gd name="connsiteY456" fmla="*/ 1755796 h 2967871"/>
              <a:gd name="connsiteX457" fmla="*/ 6508178 w 8168513"/>
              <a:gd name="connsiteY457" fmla="*/ 1949921 h 2967871"/>
              <a:gd name="connsiteX458" fmla="*/ 7419284 w 8168513"/>
              <a:gd name="connsiteY458" fmla="*/ 2876082 h 2967871"/>
              <a:gd name="connsiteX459" fmla="*/ 7536549 w 8168513"/>
              <a:gd name="connsiteY459" fmla="*/ 2967871 h 2967871"/>
              <a:gd name="connsiteX460" fmla="*/ 7462258 w 8168513"/>
              <a:gd name="connsiteY460" fmla="*/ 2967871 h 2967871"/>
              <a:gd name="connsiteX461" fmla="*/ 7391777 w 8168513"/>
              <a:gd name="connsiteY461" fmla="*/ 2912659 h 2967871"/>
              <a:gd name="connsiteX462" fmla="*/ 6469004 w 8168513"/>
              <a:gd name="connsiteY462" fmla="*/ 1970703 h 2967871"/>
              <a:gd name="connsiteX463" fmla="*/ 6371895 w 8168513"/>
              <a:gd name="connsiteY463" fmla="*/ 1773689 h 2967871"/>
              <a:gd name="connsiteX464" fmla="*/ 6211939 w 8168513"/>
              <a:gd name="connsiteY464" fmla="*/ 1474782 h 2967871"/>
              <a:gd name="connsiteX465" fmla="*/ 5422934 w 8168513"/>
              <a:gd name="connsiteY465" fmla="*/ 1297010 h 2967871"/>
              <a:gd name="connsiteX466" fmla="*/ 4969261 w 8168513"/>
              <a:gd name="connsiteY466" fmla="*/ 1244156 h 2967871"/>
              <a:gd name="connsiteX467" fmla="*/ 4636650 w 8168513"/>
              <a:gd name="connsiteY467" fmla="*/ 1177131 h 2967871"/>
              <a:gd name="connsiteX468" fmla="*/ 4446347 w 8168513"/>
              <a:gd name="connsiteY468" fmla="*/ 1245965 h 2967871"/>
              <a:gd name="connsiteX469" fmla="*/ 4318817 w 8168513"/>
              <a:gd name="connsiteY469" fmla="*/ 1378415 h 2967871"/>
              <a:gd name="connsiteX470" fmla="*/ 4125574 w 8168513"/>
              <a:gd name="connsiteY470" fmla="*/ 1552356 h 2967871"/>
              <a:gd name="connsiteX471" fmla="*/ 3813178 w 8168513"/>
              <a:gd name="connsiteY471" fmla="*/ 1536806 h 2967871"/>
              <a:gd name="connsiteX472" fmla="*/ 3610585 w 8168513"/>
              <a:gd name="connsiteY472" fmla="*/ 1500339 h 2967871"/>
              <a:gd name="connsiteX473" fmla="*/ 3368297 w 8168513"/>
              <a:gd name="connsiteY473" fmla="*/ 1561456 h 2967871"/>
              <a:gd name="connsiteX474" fmla="*/ 3194006 w 8168513"/>
              <a:gd name="connsiteY474" fmla="*/ 1739678 h 2967871"/>
              <a:gd name="connsiteX475" fmla="*/ 3184295 w 8168513"/>
              <a:gd name="connsiteY475" fmla="*/ 1759516 h 2967871"/>
              <a:gd name="connsiteX476" fmla="*/ 3143288 w 8168513"/>
              <a:gd name="connsiteY476" fmla="*/ 1907794 h 2967871"/>
              <a:gd name="connsiteX477" fmla="*/ 3109670 w 8168513"/>
              <a:gd name="connsiteY477" fmla="*/ 2038981 h 2967871"/>
              <a:gd name="connsiteX478" fmla="*/ 2223995 w 8168513"/>
              <a:gd name="connsiteY478" fmla="*/ 2600351 h 2967871"/>
              <a:gd name="connsiteX479" fmla="*/ 1501978 w 8168513"/>
              <a:gd name="connsiteY479" fmla="*/ 2937814 h 2967871"/>
              <a:gd name="connsiteX480" fmla="*/ 1483341 w 8168513"/>
              <a:gd name="connsiteY480" fmla="*/ 2967871 h 2967871"/>
              <a:gd name="connsiteX481" fmla="*/ 1427798 w 8168513"/>
              <a:gd name="connsiteY481" fmla="*/ 2967871 h 2967871"/>
              <a:gd name="connsiteX482" fmla="*/ 1463901 w 8168513"/>
              <a:gd name="connsiteY482" fmla="*/ 2909469 h 2967871"/>
              <a:gd name="connsiteX483" fmla="*/ 2211647 w 8168513"/>
              <a:gd name="connsiteY483" fmla="*/ 2555361 h 2967871"/>
              <a:gd name="connsiteX484" fmla="*/ 3065236 w 8168513"/>
              <a:gd name="connsiteY484" fmla="*/ 2023059 h 2967871"/>
              <a:gd name="connsiteX485" fmla="*/ 3097392 w 8168513"/>
              <a:gd name="connsiteY485" fmla="*/ 1897856 h 2967871"/>
              <a:gd name="connsiteX486" fmla="*/ 3141040 w 8168513"/>
              <a:gd name="connsiteY486" fmla="*/ 1741225 h 2967871"/>
              <a:gd name="connsiteX487" fmla="*/ 3609111 w 8168513"/>
              <a:gd name="connsiteY487" fmla="*/ 1453892 h 2967871"/>
              <a:gd name="connsiteX488" fmla="*/ 3824131 w 8168513"/>
              <a:gd name="connsiteY488" fmla="*/ 1491643 h 2967871"/>
              <a:gd name="connsiteX489" fmla="*/ 4108010 w 8168513"/>
              <a:gd name="connsiteY489" fmla="*/ 1510133 h 2967871"/>
              <a:gd name="connsiteX490" fmla="*/ 4282244 w 8168513"/>
              <a:gd name="connsiteY490" fmla="*/ 1351376 h 2967871"/>
              <a:gd name="connsiteX491" fmla="*/ 4417599 w 8168513"/>
              <a:gd name="connsiteY491" fmla="*/ 1207855 h 2967871"/>
              <a:gd name="connsiteX492" fmla="*/ 4628912 w 8168513"/>
              <a:gd name="connsiteY492" fmla="*/ 1130538 h 2967871"/>
              <a:gd name="connsiteX493" fmla="*/ 4615300 w 8168513"/>
              <a:gd name="connsiteY493" fmla="*/ 987304 h 2967871"/>
              <a:gd name="connsiteX494" fmla="*/ 4985430 w 8168513"/>
              <a:gd name="connsiteY494" fmla="*/ 1059654 h 2967871"/>
              <a:gd name="connsiteX495" fmla="*/ 5432100 w 8168513"/>
              <a:gd name="connsiteY495" fmla="*/ 1113952 h 2967871"/>
              <a:gd name="connsiteX496" fmla="*/ 6312612 w 8168513"/>
              <a:gd name="connsiteY496" fmla="*/ 1317159 h 2967871"/>
              <a:gd name="connsiteX497" fmla="*/ 6484280 w 8168513"/>
              <a:gd name="connsiteY497" fmla="*/ 1641548 h 2967871"/>
              <a:gd name="connsiteX498" fmla="*/ 6584013 w 8168513"/>
              <a:gd name="connsiteY498" fmla="*/ 1845127 h 2967871"/>
              <a:gd name="connsiteX499" fmla="*/ 7539492 w 8168513"/>
              <a:gd name="connsiteY499" fmla="*/ 2817013 h 2967871"/>
              <a:gd name="connsiteX500" fmla="*/ 7683003 w 8168513"/>
              <a:gd name="connsiteY500" fmla="*/ 2928951 h 2967871"/>
              <a:gd name="connsiteX501" fmla="*/ 7727562 w 8168513"/>
              <a:gd name="connsiteY501" fmla="*/ 2967871 h 2967871"/>
              <a:gd name="connsiteX502" fmla="*/ 7659940 w 8168513"/>
              <a:gd name="connsiteY502" fmla="*/ 2967871 h 2967871"/>
              <a:gd name="connsiteX503" fmla="*/ 7658373 w 8168513"/>
              <a:gd name="connsiteY503" fmla="*/ 2966501 h 2967871"/>
              <a:gd name="connsiteX504" fmla="*/ 7514901 w 8168513"/>
              <a:gd name="connsiteY504" fmla="*/ 2854524 h 2967871"/>
              <a:gd name="connsiteX505" fmla="*/ 6546821 w 8168513"/>
              <a:gd name="connsiteY505" fmla="*/ 1867813 h 2967871"/>
              <a:gd name="connsiteX506" fmla="*/ 6445507 w 8168513"/>
              <a:gd name="connsiteY506" fmla="*/ 1661548 h 2967871"/>
              <a:gd name="connsiteX507" fmla="*/ 6275468 w 8168513"/>
              <a:gd name="connsiteY507" fmla="*/ 1344712 h 2967871"/>
              <a:gd name="connsiteX508" fmla="*/ 5447546 w 8168513"/>
              <a:gd name="connsiteY508" fmla="*/ 1159505 h 2967871"/>
              <a:gd name="connsiteX509" fmla="*/ 4972328 w 8168513"/>
              <a:gd name="connsiteY509" fmla="*/ 1105245 h 2967871"/>
              <a:gd name="connsiteX510" fmla="*/ 4622923 w 8168513"/>
              <a:gd name="connsiteY510" fmla="*/ 1034933 h 2967871"/>
              <a:gd name="connsiteX511" fmla="*/ 4423453 w 8168513"/>
              <a:gd name="connsiteY511" fmla="*/ 1107786 h 2967871"/>
              <a:gd name="connsiteX512" fmla="*/ 4291922 w 8168513"/>
              <a:gd name="connsiteY512" fmla="*/ 1249383 h 2967871"/>
              <a:gd name="connsiteX513" fmla="*/ 4090066 w 8168513"/>
              <a:gd name="connsiteY513" fmla="*/ 1432081 h 2967871"/>
              <a:gd name="connsiteX514" fmla="*/ 3759994 w 8168513"/>
              <a:gd name="connsiteY514" fmla="*/ 1415109 h 2967871"/>
              <a:gd name="connsiteX515" fmla="*/ 3547324 w 8168513"/>
              <a:gd name="connsiteY515" fmla="*/ 1377519 h 2967871"/>
              <a:gd name="connsiteX516" fmla="*/ 3109878 w 8168513"/>
              <a:gd name="connsiteY516" fmla="*/ 1628858 h 2967871"/>
              <a:gd name="connsiteX517" fmla="*/ 3099426 w 8168513"/>
              <a:gd name="connsiteY517" fmla="*/ 1650237 h 2967871"/>
              <a:gd name="connsiteX518" fmla="*/ 3056586 w 8168513"/>
              <a:gd name="connsiteY518" fmla="*/ 1806246 h 2967871"/>
              <a:gd name="connsiteX519" fmla="*/ 3021426 w 8168513"/>
              <a:gd name="connsiteY519" fmla="*/ 1943495 h 2967871"/>
              <a:gd name="connsiteX520" fmla="*/ 2093991 w 8168513"/>
              <a:gd name="connsiteY520" fmla="*/ 2532988 h 2967871"/>
              <a:gd name="connsiteX521" fmla="*/ 1336561 w 8168513"/>
              <a:gd name="connsiteY521" fmla="*/ 2887572 h 2967871"/>
              <a:gd name="connsiteX522" fmla="*/ 1286969 w 8168513"/>
              <a:gd name="connsiteY522" fmla="*/ 2967871 h 2967871"/>
              <a:gd name="connsiteX523" fmla="*/ 1236513 w 8168513"/>
              <a:gd name="connsiteY523" fmla="*/ 2967871 h 2967871"/>
              <a:gd name="connsiteX524" fmla="*/ 1302988 w 8168513"/>
              <a:gd name="connsiteY524" fmla="*/ 2860443 h 2967871"/>
              <a:gd name="connsiteX525" fmla="*/ 2086111 w 8168513"/>
              <a:gd name="connsiteY525" fmla="*/ 2487777 h 2967871"/>
              <a:gd name="connsiteX526" fmla="*/ 2981078 w 8168513"/>
              <a:gd name="connsiteY526" fmla="*/ 1927141 h 2967871"/>
              <a:gd name="connsiteX527" fmla="*/ 3014537 w 8168513"/>
              <a:gd name="connsiteY527" fmla="*/ 1795333 h 2967871"/>
              <a:gd name="connsiteX528" fmla="*/ 3060015 w 8168513"/>
              <a:gd name="connsiteY528" fmla="*/ 1630974 h 2967871"/>
              <a:gd name="connsiteX529" fmla="*/ 3549501 w 8168513"/>
              <a:gd name="connsiteY529" fmla="*/ 1329523 h 2967871"/>
              <a:gd name="connsiteX530" fmla="*/ 3772460 w 8168513"/>
              <a:gd name="connsiteY530" fmla="*/ 1367821 h 2967871"/>
              <a:gd name="connsiteX531" fmla="*/ 4070535 w 8168513"/>
              <a:gd name="connsiteY531" fmla="*/ 1386959 h 2967871"/>
              <a:gd name="connsiteX532" fmla="*/ 4252976 w 8168513"/>
              <a:gd name="connsiteY532" fmla="*/ 1219285 h 2967871"/>
              <a:gd name="connsiteX533" fmla="*/ 4394266 w 8168513"/>
              <a:gd name="connsiteY533" fmla="*/ 1068554 h 2967871"/>
              <a:gd name="connsiteX534" fmla="*/ 4615300 w 8168513"/>
              <a:gd name="connsiteY534" fmla="*/ 987304 h 2967871"/>
              <a:gd name="connsiteX535" fmla="*/ 4604448 w 8168513"/>
              <a:gd name="connsiteY535" fmla="*/ 849842 h 2967871"/>
              <a:gd name="connsiteX536" fmla="*/ 4990883 w 8168513"/>
              <a:gd name="connsiteY536" fmla="*/ 924826 h 2967871"/>
              <a:gd name="connsiteX537" fmla="*/ 5458958 w 8168513"/>
              <a:gd name="connsiteY537" fmla="*/ 980860 h 2967871"/>
              <a:gd name="connsiteX538" fmla="*/ 6379506 w 8168513"/>
              <a:gd name="connsiteY538" fmla="*/ 1190166 h 2967871"/>
              <a:gd name="connsiteX539" fmla="*/ 6559665 w 8168513"/>
              <a:gd name="connsiteY539" fmla="*/ 1527843 h 2967871"/>
              <a:gd name="connsiteX540" fmla="*/ 6664136 w 8168513"/>
              <a:gd name="connsiteY540" fmla="*/ 1740483 h 2967871"/>
              <a:gd name="connsiteX541" fmla="*/ 7665147 w 8168513"/>
              <a:gd name="connsiteY541" fmla="*/ 2758670 h 2967871"/>
              <a:gd name="connsiteX542" fmla="*/ 7814910 w 8168513"/>
              <a:gd name="connsiteY542" fmla="*/ 2875600 h 2967871"/>
              <a:gd name="connsiteX543" fmla="*/ 7920743 w 8168513"/>
              <a:gd name="connsiteY543" fmla="*/ 2967871 h 2967871"/>
              <a:gd name="connsiteX544" fmla="*/ 7850447 w 8168513"/>
              <a:gd name="connsiteY544" fmla="*/ 2967871 h 2967871"/>
              <a:gd name="connsiteX545" fmla="*/ 7785440 w 8168513"/>
              <a:gd name="connsiteY545" fmla="*/ 2911223 h 2967871"/>
              <a:gd name="connsiteX546" fmla="*/ 7635888 w 8168513"/>
              <a:gd name="connsiteY546" fmla="*/ 2794884 h 2967871"/>
              <a:gd name="connsiteX547" fmla="*/ 6623078 w 8168513"/>
              <a:gd name="connsiteY547" fmla="*/ 1764199 h 2967871"/>
              <a:gd name="connsiteX548" fmla="*/ 6517604 w 8168513"/>
              <a:gd name="connsiteY548" fmla="*/ 1548651 h 2967871"/>
              <a:gd name="connsiteX549" fmla="*/ 6340978 w 8168513"/>
              <a:gd name="connsiteY549" fmla="*/ 1217558 h 2967871"/>
              <a:gd name="connsiteX550" fmla="*/ 5473427 w 8168513"/>
              <a:gd name="connsiteY550" fmla="*/ 1024466 h 2967871"/>
              <a:gd name="connsiteX551" fmla="*/ 4977020 w 8168513"/>
              <a:gd name="connsiteY551" fmla="*/ 968051 h 2967871"/>
              <a:gd name="connsiteX552" fmla="*/ 4611103 w 8168513"/>
              <a:gd name="connsiteY552" fmla="*/ 894932 h 2967871"/>
              <a:gd name="connsiteX553" fmla="*/ 4401555 w 8168513"/>
              <a:gd name="connsiteY553" fmla="*/ 971575 h 2967871"/>
              <a:gd name="connsiteX554" fmla="*/ 4263536 w 8168513"/>
              <a:gd name="connsiteY554" fmla="*/ 1120550 h 2967871"/>
              <a:gd name="connsiteX555" fmla="*/ 4052817 w 8168513"/>
              <a:gd name="connsiteY555" fmla="*/ 1311457 h 2967871"/>
              <a:gd name="connsiteX556" fmla="*/ 3711116 w 8168513"/>
              <a:gd name="connsiteY556" fmla="*/ 1293584 h 2967871"/>
              <a:gd name="connsiteX557" fmla="*/ 3488690 w 8168513"/>
              <a:gd name="connsiteY557" fmla="*/ 1254165 h 2967871"/>
              <a:gd name="connsiteX558" fmla="*/ 3030827 w 8168513"/>
              <a:gd name="connsiteY558" fmla="*/ 1517627 h 2967871"/>
              <a:gd name="connsiteX559" fmla="*/ 3019449 w 8168513"/>
              <a:gd name="connsiteY559" fmla="*/ 1540918 h 2967871"/>
              <a:gd name="connsiteX560" fmla="*/ 2974324 w 8168513"/>
              <a:gd name="connsiteY560" fmla="*/ 1704529 h 2967871"/>
              <a:gd name="connsiteX561" fmla="*/ 2937942 w 8168513"/>
              <a:gd name="connsiteY561" fmla="*/ 1848306 h 2967871"/>
              <a:gd name="connsiteX562" fmla="*/ 1968486 w 8168513"/>
              <a:gd name="connsiteY562" fmla="*/ 2465410 h 2967871"/>
              <a:gd name="connsiteX563" fmla="*/ 1103894 w 8168513"/>
              <a:gd name="connsiteY563" fmla="*/ 2952702 h 2967871"/>
              <a:gd name="connsiteX564" fmla="*/ 1099131 w 8168513"/>
              <a:gd name="connsiteY564" fmla="*/ 2967871 h 2967871"/>
              <a:gd name="connsiteX565" fmla="*/ 1052040 w 8168513"/>
              <a:gd name="connsiteY565" fmla="*/ 2967871 h 2967871"/>
              <a:gd name="connsiteX566" fmla="*/ 1065035 w 8168513"/>
              <a:gd name="connsiteY566" fmla="*/ 2934351 h 2967871"/>
              <a:gd name="connsiteX567" fmla="*/ 1959634 w 8168513"/>
              <a:gd name="connsiteY567" fmla="*/ 2420208 h 2967871"/>
              <a:gd name="connsiteX568" fmla="*/ 2895445 w 8168513"/>
              <a:gd name="connsiteY568" fmla="*/ 1832377 h 2967871"/>
              <a:gd name="connsiteX569" fmla="*/ 2930544 w 8168513"/>
              <a:gd name="connsiteY569" fmla="*/ 1694212 h 2967871"/>
              <a:gd name="connsiteX570" fmla="*/ 2976753 w 8168513"/>
              <a:gd name="connsiteY570" fmla="*/ 1524410 h 2967871"/>
              <a:gd name="connsiteX571" fmla="*/ 3487418 w 8168513"/>
              <a:gd name="connsiteY571" fmla="*/ 1208303 h 2967871"/>
              <a:gd name="connsiteX572" fmla="*/ 3722840 w 8168513"/>
              <a:gd name="connsiteY572" fmla="*/ 1249781 h 2967871"/>
              <a:gd name="connsiteX573" fmla="*/ 4035287 w 8168513"/>
              <a:gd name="connsiteY573" fmla="*/ 1269190 h 2967871"/>
              <a:gd name="connsiteX574" fmla="*/ 4226175 w 8168513"/>
              <a:gd name="connsiteY574" fmla="*/ 1093143 h 2967871"/>
              <a:gd name="connsiteX575" fmla="*/ 4373996 w 8168513"/>
              <a:gd name="connsiteY575" fmla="*/ 934996 h 2967871"/>
              <a:gd name="connsiteX576" fmla="*/ 4604448 w 8168513"/>
              <a:gd name="connsiteY576" fmla="*/ 849842 h 2967871"/>
              <a:gd name="connsiteX577" fmla="*/ 4596987 w 8168513"/>
              <a:gd name="connsiteY577" fmla="*/ 708261 h 2967871"/>
              <a:gd name="connsiteX578" fmla="*/ 4999995 w 8168513"/>
              <a:gd name="connsiteY578" fmla="*/ 785892 h 2967871"/>
              <a:gd name="connsiteX579" fmla="*/ 5489222 w 8168513"/>
              <a:gd name="connsiteY579" fmla="*/ 844119 h 2967871"/>
              <a:gd name="connsiteX580" fmla="*/ 6448481 w 8168513"/>
              <a:gd name="connsiteY580" fmla="*/ 1063228 h 2967871"/>
              <a:gd name="connsiteX581" fmla="*/ 6636186 w 8168513"/>
              <a:gd name="connsiteY581" fmla="*/ 1415150 h 2967871"/>
              <a:gd name="connsiteX582" fmla="*/ 6745010 w 8168513"/>
              <a:gd name="connsiteY582" fmla="*/ 1637650 h 2967871"/>
              <a:gd name="connsiteX583" fmla="*/ 7790603 w 8168513"/>
              <a:gd name="connsiteY583" fmla="*/ 2698266 h 2967871"/>
              <a:gd name="connsiteX584" fmla="*/ 7946408 w 8168513"/>
              <a:gd name="connsiteY584" fmla="*/ 2819597 h 2967871"/>
              <a:gd name="connsiteX585" fmla="*/ 8116908 w 8168513"/>
              <a:gd name="connsiteY585" fmla="*/ 2967871 h 2967871"/>
              <a:gd name="connsiteX586" fmla="*/ 8045062 w 8168513"/>
              <a:gd name="connsiteY586" fmla="*/ 2967871 h 2967871"/>
              <a:gd name="connsiteX587" fmla="*/ 7915184 w 8168513"/>
              <a:gd name="connsiteY587" fmla="*/ 2854859 h 2967871"/>
              <a:gd name="connsiteX588" fmla="*/ 7759341 w 8168513"/>
              <a:gd name="connsiteY588" fmla="*/ 2733490 h 2967871"/>
              <a:gd name="connsiteX589" fmla="*/ 6701588 w 8168513"/>
              <a:gd name="connsiteY589" fmla="*/ 1658241 h 2967871"/>
              <a:gd name="connsiteX590" fmla="*/ 6591190 w 8168513"/>
              <a:gd name="connsiteY590" fmla="*/ 1433063 h 2967871"/>
              <a:gd name="connsiteX591" fmla="*/ 6407434 w 8168513"/>
              <a:gd name="connsiteY591" fmla="*/ 1087889 h 2967871"/>
              <a:gd name="connsiteX592" fmla="*/ 5501340 w 8168513"/>
              <a:gd name="connsiteY592" fmla="*/ 885620 h 2967871"/>
              <a:gd name="connsiteX593" fmla="*/ 4984525 w 8168513"/>
              <a:gd name="connsiteY593" fmla="*/ 825471 h 2967871"/>
              <a:gd name="connsiteX594" fmla="*/ 4602750 w 8168513"/>
              <a:gd name="connsiteY594" fmla="*/ 749560 h 2967871"/>
              <a:gd name="connsiteX595" fmla="*/ 4383059 w 8168513"/>
              <a:gd name="connsiteY595" fmla="*/ 829764 h 2967871"/>
              <a:gd name="connsiteX596" fmla="*/ 4239101 w 8168513"/>
              <a:gd name="connsiteY596" fmla="*/ 985946 h 2967871"/>
              <a:gd name="connsiteX597" fmla="*/ 4019761 w 8168513"/>
              <a:gd name="connsiteY597" fmla="*/ 1185606 h 2967871"/>
              <a:gd name="connsiteX598" fmla="*/ 3663489 w 8168513"/>
              <a:gd name="connsiteY598" fmla="*/ 1166879 h 2967871"/>
              <a:gd name="connsiteX599" fmla="*/ 3430754 w 8168513"/>
              <a:gd name="connsiteY599" fmla="*/ 1125804 h 2967871"/>
              <a:gd name="connsiteX600" fmla="*/ 2952259 w 8168513"/>
              <a:gd name="connsiteY600" fmla="*/ 1401804 h 2967871"/>
              <a:gd name="connsiteX601" fmla="*/ 2940139 w 8168513"/>
              <a:gd name="connsiteY601" fmla="*/ 1426637 h 2967871"/>
              <a:gd name="connsiteX602" fmla="*/ 2894303 w 8168513"/>
              <a:gd name="connsiteY602" fmla="*/ 1596642 h 2967871"/>
              <a:gd name="connsiteX603" fmla="*/ 2856619 w 8168513"/>
              <a:gd name="connsiteY603" fmla="*/ 1747024 h 2967871"/>
              <a:gd name="connsiteX604" fmla="*/ 1844995 w 8168513"/>
              <a:gd name="connsiteY604" fmla="*/ 2391104 h 2967871"/>
              <a:gd name="connsiteX605" fmla="*/ 942223 w 8168513"/>
              <a:gd name="connsiteY605" fmla="*/ 2901224 h 2967871"/>
              <a:gd name="connsiteX606" fmla="*/ 916431 w 8168513"/>
              <a:gd name="connsiteY606" fmla="*/ 2967871 h 2967871"/>
              <a:gd name="connsiteX607" fmla="*/ 869106 w 8168513"/>
              <a:gd name="connsiteY607" fmla="*/ 2967871 h 2967871"/>
              <a:gd name="connsiteX608" fmla="*/ 870144 w 8168513"/>
              <a:gd name="connsiteY608" fmla="*/ 2963801 h 2967871"/>
              <a:gd name="connsiteX609" fmla="*/ 1832527 w 8168513"/>
              <a:gd name="connsiteY609" fmla="*/ 2352305 h 2967871"/>
              <a:gd name="connsiteX610" fmla="*/ 2809935 w 8168513"/>
              <a:gd name="connsiteY610" fmla="*/ 1736717 h 2967871"/>
              <a:gd name="connsiteX611" fmla="*/ 2846158 w 8168513"/>
              <a:gd name="connsiteY611" fmla="*/ 1592320 h 2967871"/>
              <a:gd name="connsiteX612" fmla="*/ 2895337 w 8168513"/>
              <a:gd name="connsiteY612" fmla="*/ 1412461 h 2967871"/>
              <a:gd name="connsiteX613" fmla="*/ 3427574 w 8168513"/>
              <a:gd name="connsiteY613" fmla="*/ 1082852 h 2967871"/>
              <a:gd name="connsiteX614" fmla="*/ 3675070 w 8168513"/>
              <a:gd name="connsiteY614" fmla="*/ 1126361 h 2967871"/>
              <a:gd name="connsiteX615" fmla="*/ 4003218 w 8168513"/>
              <a:gd name="connsiteY615" fmla="*/ 1147240 h 2967871"/>
              <a:gd name="connsiteX616" fmla="*/ 4202718 w 8168513"/>
              <a:gd name="connsiteY616" fmla="*/ 962434 h 2967871"/>
              <a:gd name="connsiteX617" fmla="*/ 4356898 w 8168513"/>
              <a:gd name="connsiteY617" fmla="*/ 797250 h 2967871"/>
              <a:gd name="connsiteX618" fmla="*/ 4596987 w 8168513"/>
              <a:gd name="connsiteY618" fmla="*/ 708261 h 2967871"/>
              <a:gd name="connsiteX619" fmla="*/ 4584092 w 8168513"/>
              <a:gd name="connsiteY619" fmla="*/ 568378 h 2967871"/>
              <a:gd name="connsiteX620" fmla="*/ 5002417 w 8168513"/>
              <a:gd name="connsiteY620" fmla="*/ 650948 h 2967871"/>
              <a:gd name="connsiteX621" fmla="*/ 5513013 w 8168513"/>
              <a:gd name="connsiteY621" fmla="*/ 710958 h 2967871"/>
              <a:gd name="connsiteX622" fmla="*/ 6513483 w 8168513"/>
              <a:gd name="connsiteY622" fmla="*/ 938695 h 2967871"/>
              <a:gd name="connsiteX623" fmla="*/ 6709109 w 8168513"/>
              <a:gd name="connsiteY623" fmla="*/ 1305069 h 2967871"/>
              <a:gd name="connsiteX624" fmla="*/ 6822517 w 8168513"/>
              <a:gd name="connsiteY624" fmla="*/ 1536948 h 2967871"/>
              <a:gd name="connsiteX625" fmla="*/ 7912653 w 8168513"/>
              <a:gd name="connsiteY625" fmla="*/ 2641978 h 2967871"/>
              <a:gd name="connsiteX626" fmla="*/ 8074727 w 8168513"/>
              <a:gd name="connsiteY626" fmla="*/ 2769253 h 2967871"/>
              <a:gd name="connsiteX627" fmla="*/ 8168513 w 8168513"/>
              <a:gd name="connsiteY627" fmla="*/ 2850443 h 2967871"/>
              <a:gd name="connsiteX628" fmla="*/ 8168513 w 8168513"/>
              <a:gd name="connsiteY628" fmla="*/ 2906412 h 2967871"/>
              <a:gd name="connsiteX629" fmla="*/ 8045790 w 8168513"/>
              <a:gd name="connsiteY629" fmla="*/ 2799867 h 2967871"/>
              <a:gd name="connsiteX630" fmla="*/ 7884478 w 8168513"/>
              <a:gd name="connsiteY630" fmla="*/ 2672933 h 2967871"/>
              <a:gd name="connsiteX631" fmla="*/ 6781783 w 8168513"/>
              <a:gd name="connsiteY631" fmla="*/ 1553120 h 2967871"/>
              <a:gd name="connsiteX632" fmla="*/ 6667180 w 8168513"/>
              <a:gd name="connsiteY632" fmla="*/ 1318695 h 2967871"/>
              <a:gd name="connsiteX633" fmla="*/ 6475502 w 8168513"/>
              <a:gd name="connsiteY633" fmla="*/ 959068 h 2967871"/>
              <a:gd name="connsiteX634" fmla="*/ 5528952 w 8168513"/>
              <a:gd name="connsiteY634" fmla="*/ 750529 h 2967871"/>
              <a:gd name="connsiteX635" fmla="*/ 4990023 w 8168513"/>
              <a:gd name="connsiteY635" fmla="*/ 690143 h 2967871"/>
              <a:gd name="connsiteX636" fmla="*/ 4591215 w 8168513"/>
              <a:gd name="connsiteY636" fmla="*/ 611260 h 2967871"/>
              <a:gd name="connsiteX637" fmla="*/ 4362803 w 8168513"/>
              <a:gd name="connsiteY637" fmla="*/ 695750 h 2967871"/>
              <a:gd name="connsiteX638" fmla="*/ 4212112 w 8168513"/>
              <a:gd name="connsiteY638" fmla="*/ 858762 h 2967871"/>
              <a:gd name="connsiteX639" fmla="*/ 3984115 w 8168513"/>
              <a:gd name="connsiteY639" fmla="*/ 1067219 h 2967871"/>
              <a:gd name="connsiteX640" fmla="*/ 3613507 w 8168513"/>
              <a:gd name="connsiteY640" fmla="*/ 1048181 h 2967871"/>
              <a:gd name="connsiteX641" fmla="*/ 3371050 w 8168513"/>
              <a:gd name="connsiteY641" fmla="*/ 1005233 h 2967871"/>
              <a:gd name="connsiteX642" fmla="*/ 2868082 w 8168513"/>
              <a:gd name="connsiteY642" fmla="*/ 1294746 h 2967871"/>
              <a:gd name="connsiteX643" fmla="*/ 2855176 w 8168513"/>
              <a:gd name="connsiteY643" fmla="*/ 1321158 h 2967871"/>
              <a:gd name="connsiteX644" fmla="*/ 2806941 w 8168513"/>
              <a:gd name="connsiteY644" fmla="*/ 1500059 h 2967871"/>
              <a:gd name="connsiteX645" fmla="*/ 2767399 w 8168513"/>
              <a:gd name="connsiteY645" fmla="*/ 1657211 h 2967871"/>
              <a:gd name="connsiteX646" fmla="*/ 1714153 w 8168513"/>
              <a:gd name="connsiteY646" fmla="*/ 2329084 h 2967871"/>
              <a:gd name="connsiteX647" fmla="*/ 744983 w 8168513"/>
              <a:gd name="connsiteY647" fmla="*/ 2935242 h 2967871"/>
              <a:gd name="connsiteX648" fmla="*/ 736706 w 8168513"/>
              <a:gd name="connsiteY648" fmla="*/ 2967871 h 2967871"/>
              <a:gd name="connsiteX649" fmla="*/ 691745 w 8168513"/>
              <a:gd name="connsiteY649" fmla="*/ 2967871 h 2967871"/>
              <a:gd name="connsiteX650" fmla="*/ 703397 w 8168513"/>
              <a:gd name="connsiteY650" fmla="*/ 2922122 h 2967871"/>
              <a:gd name="connsiteX651" fmla="*/ 1704547 w 8168513"/>
              <a:gd name="connsiteY651" fmla="*/ 2285429 h 2967871"/>
              <a:gd name="connsiteX652" fmla="*/ 2725877 w 8168513"/>
              <a:gd name="connsiteY652" fmla="*/ 1643229 h 2967871"/>
              <a:gd name="connsiteX653" fmla="*/ 2763577 w 8168513"/>
              <a:gd name="connsiteY653" fmla="*/ 1491852 h 2967871"/>
              <a:gd name="connsiteX654" fmla="*/ 2815396 w 8168513"/>
              <a:gd name="connsiteY654" fmla="*/ 1303639 h 2967871"/>
              <a:gd name="connsiteX655" fmla="*/ 3369763 w 8168513"/>
              <a:gd name="connsiteY655" fmla="*/ 960367 h 2967871"/>
              <a:gd name="connsiteX656" fmla="*/ 3625431 w 8168513"/>
              <a:gd name="connsiteY656" fmla="*/ 1004958 h 2967871"/>
              <a:gd name="connsiteX657" fmla="*/ 3965626 w 8168513"/>
              <a:gd name="connsiteY657" fmla="*/ 1026908 h 2967871"/>
              <a:gd name="connsiteX658" fmla="*/ 4174167 w 8168513"/>
              <a:gd name="connsiteY658" fmla="*/ 833517 h 2967871"/>
              <a:gd name="connsiteX659" fmla="*/ 4334241 w 8168513"/>
              <a:gd name="connsiteY659" fmla="*/ 661166 h 2967871"/>
              <a:gd name="connsiteX660" fmla="*/ 4584092 w 8168513"/>
              <a:gd name="connsiteY660" fmla="*/ 568378 h 2967871"/>
              <a:gd name="connsiteX661" fmla="*/ 4660219 w 8168513"/>
              <a:gd name="connsiteY661" fmla="*/ 425686 h 2967871"/>
              <a:gd name="connsiteX662" fmla="*/ 5009502 w 8168513"/>
              <a:gd name="connsiteY662" fmla="*/ 509677 h 2967871"/>
              <a:gd name="connsiteX663" fmla="*/ 5541284 w 8168513"/>
              <a:gd name="connsiteY663" fmla="*/ 571835 h 2967871"/>
              <a:gd name="connsiteX664" fmla="*/ 6579088 w 8168513"/>
              <a:gd name="connsiteY664" fmla="*/ 806267 h 2967871"/>
              <a:gd name="connsiteX665" fmla="*/ 6780310 w 8168513"/>
              <a:gd name="connsiteY665" fmla="*/ 1185945 h 2967871"/>
              <a:gd name="connsiteX666" fmla="*/ 6898292 w 8168513"/>
              <a:gd name="connsiteY666" fmla="*/ 1427274 h 2967871"/>
              <a:gd name="connsiteX667" fmla="*/ 8033141 w 8168513"/>
              <a:gd name="connsiteY667" fmla="*/ 2577270 h 2967871"/>
              <a:gd name="connsiteX668" fmla="*/ 8168513 w 8168513"/>
              <a:gd name="connsiteY668" fmla="*/ 2681961 h 2967871"/>
              <a:gd name="connsiteX669" fmla="*/ 8168513 w 8168513"/>
              <a:gd name="connsiteY669" fmla="*/ 2741219 h 2967871"/>
              <a:gd name="connsiteX670" fmla="*/ 8004451 w 8168513"/>
              <a:gd name="connsiteY670" fmla="*/ 2614188 h 2967871"/>
              <a:gd name="connsiteX671" fmla="*/ 6857016 w 8168513"/>
              <a:gd name="connsiteY671" fmla="*/ 1449460 h 2967871"/>
              <a:gd name="connsiteX672" fmla="*/ 6737471 w 8168513"/>
              <a:gd name="connsiteY672" fmla="*/ 1205385 h 2967871"/>
              <a:gd name="connsiteX673" fmla="*/ 6538243 w 8168513"/>
              <a:gd name="connsiteY673" fmla="*/ 831508 h 2967871"/>
              <a:gd name="connsiteX674" fmla="*/ 5553032 w 8168513"/>
              <a:gd name="connsiteY674" fmla="*/ 615083 h 2967871"/>
              <a:gd name="connsiteX675" fmla="*/ 4992700 w 8168513"/>
              <a:gd name="connsiteY675" fmla="*/ 552958 h 2967871"/>
              <a:gd name="connsiteX676" fmla="*/ 4577990 w 8168513"/>
              <a:gd name="connsiteY676" fmla="*/ 470786 h 2967871"/>
              <a:gd name="connsiteX677" fmla="*/ 4339276 w 8168513"/>
              <a:gd name="connsiteY677" fmla="*/ 558755 h 2967871"/>
              <a:gd name="connsiteX678" fmla="*/ 4182650 w 8168513"/>
              <a:gd name="connsiteY678" fmla="*/ 728977 h 2967871"/>
              <a:gd name="connsiteX679" fmla="*/ 3945659 w 8168513"/>
              <a:gd name="connsiteY679" fmla="*/ 945981 h 2967871"/>
              <a:gd name="connsiteX680" fmla="*/ 3560852 w 8168513"/>
              <a:gd name="connsiteY680" fmla="*/ 926291 h 2967871"/>
              <a:gd name="connsiteX681" fmla="*/ 3310831 w 8168513"/>
              <a:gd name="connsiteY681" fmla="*/ 883003 h 2967871"/>
              <a:gd name="connsiteX682" fmla="*/ 2790744 w 8168513"/>
              <a:gd name="connsiteY682" fmla="*/ 1183838 h 2967871"/>
              <a:gd name="connsiteX683" fmla="*/ 2777091 w 8168513"/>
              <a:gd name="connsiteY683" fmla="*/ 1211789 h 2967871"/>
              <a:gd name="connsiteX684" fmla="*/ 2726807 w 8168513"/>
              <a:gd name="connsiteY684" fmla="*/ 1398831 h 2967871"/>
              <a:gd name="connsiteX685" fmla="*/ 2685730 w 8168513"/>
              <a:gd name="connsiteY685" fmla="*/ 1562051 h 2967871"/>
              <a:gd name="connsiteX686" fmla="*/ 1590527 w 8168513"/>
              <a:gd name="connsiteY686" fmla="*/ 2261470 h 2967871"/>
              <a:gd name="connsiteX687" fmla="*/ 582395 w 8168513"/>
              <a:gd name="connsiteY687" fmla="*/ 2893049 h 2967871"/>
              <a:gd name="connsiteX688" fmla="*/ 563547 w 8168513"/>
              <a:gd name="connsiteY688" fmla="*/ 2967871 h 2967871"/>
              <a:gd name="connsiteX689" fmla="*/ 514500 w 8168513"/>
              <a:gd name="connsiteY689" fmla="*/ 2967871 h 2967871"/>
              <a:gd name="connsiteX690" fmla="*/ 536560 w 8168513"/>
              <a:gd name="connsiteY690" fmla="*/ 2880725 h 2967871"/>
              <a:gd name="connsiteX691" fmla="*/ 1577236 w 8168513"/>
              <a:gd name="connsiteY691" fmla="*/ 2218420 h 2967871"/>
              <a:gd name="connsiteX692" fmla="*/ 2640573 w 8168513"/>
              <a:gd name="connsiteY692" fmla="*/ 1548624 h 2967871"/>
              <a:gd name="connsiteX693" fmla="*/ 2679952 w 8168513"/>
              <a:gd name="connsiteY693" fmla="*/ 1390849 h 2967871"/>
              <a:gd name="connsiteX694" fmla="*/ 2732658 w 8168513"/>
              <a:gd name="connsiteY694" fmla="*/ 1195867 h 2967871"/>
              <a:gd name="connsiteX695" fmla="*/ 3307979 w 8168513"/>
              <a:gd name="connsiteY695" fmla="*/ 836399 h 2967871"/>
              <a:gd name="connsiteX696" fmla="*/ 3575125 w 8168513"/>
              <a:gd name="connsiteY696" fmla="*/ 883227 h 2967871"/>
              <a:gd name="connsiteX697" fmla="*/ 3930640 w 8168513"/>
              <a:gd name="connsiteY697" fmla="*/ 904494 h 2967871"/>
              <a:gd name="connsiteX698" fmla="*/ 4147619 w 8168513"/>
              <a:gd name="connsiteY698" fmla="*/ 702724 h 2967871"/>
              <a:gd name="connsiteX699" fmla="*/ 4313853 w 8168513"/>
              <a:gd name="connsiteY699" fmla="*/ 522749 h 2967871"/>
              <a:gd name="connsiteX700" fmla="*/ 4660219 w 8168513"/>
              <a:gd name="connsiteY700" fmla="*/ 425686 h 2967871"/>
              <a:gd name="connsiteX701" fmla="*/ 4651490 w 8168513"/>
              <a:gd name="connsiteY701" fmla="*/ 283594 h 2967871"/>
              <a:gd name="connsiteX702" fmla="*/ 5011365 w 8168513"/>
              <a:gd name="connsiteY702" fmla="*/ 370156 h 2967871"/>
              <a:gd name="connsiteX703" fmla="*/ 5564518 w 8168513"/>
              <a:gd name="connsiteY703" fmla="*/ 434094 h 2967871"/>
              <a:gd name="connsiteX704" fmla="*/ 6641790 w 8168513"/>
              <a:gd name="connsiteY704" fmla="*/ 675792 h 2967871"/>
              <a:gd name="connsiteX705" fmla="*/ 6852711 w 8168513"/>
              <a:gd name="connsiteY705" fmla="*/ 1071241 h 2967871"/>
              <a:gd name="connsiteX706" fmla="*/ 6974676 w 8168513"/>
              <a:gd name="connsiteY706" fmla="*/ 1323237 h 2967871"/>
              <a:gd name="connsiteX707" fmla="*/ 8154489 w 8168513"/>
              <a:gd name="connsiteY707" fmla="*/ 2517742 h 2967871"/>
              <a:gd name="connsiteX708" fmla="*/ 8168513 w 8168513"/>
              <a:gd name="connsiteY708" fmla="*/ 2528425 h 2967871"/>
              <a:gd name="connsiteX709" fmla="*/ 8168513 w 8168513"/>
              <a:gd name="connsiteY709" fmla="*/ 2585948 h 2967871"/>
              <a:gd name="connsiteX710" fmla="*/ 8126941 w 8168513"/>
              <a:gd name="connsiteY710" fmla="*/ 2554280 h 2967871"/>
              <a:gd name="connsiteX711" fmla="*/ 6934374 w 8168513"/>
              <a:gd name="connsiteY711" fmla="*/ 1346359 h 2967871"/>
              <a:gd name="connsiteX712" fmla="*/ 6810077 w 8168513"/>
              <a:gd name="connsiteY712" fmla="*/ 1093212 h 2967871"/>
              <a:gd name="connsiteX713" fmla="*/ 6603872 w 8168513"/>
              <a:gd name="connsiteY713" fmla="*/ 703924 h 2967871"/>
              <a:gd name="connsiteX714" fmla="*/ 5578994 w 8168513"/>
              <a:gd name="connsiteY714" fmla="*/ 479652 h 2967871"/>
              <a:gd name="connsiteX715" fmla="*/ 4997333 w 8168513"/>
              <a:gd name="connsiteY715" fmla="*/ 415705 h 2967871"/>
              <a:gd name="connsiteX716" fmla="*/ 4565281 w 8168513"/>
              <a:gd name="connsiteY716" fmla="*/ 330745 h 2967871"/>
              <a:gd name="connsiteX717" fmla="*/ 4316931 w 8168513"/>
              <a:gd name="connsiteY717" fmla="*/ 423280 h 2967871"/>
              <a:gd name="connsiteX718" fmla="*/ 4154402 w 8168513"/>
              <a:gd name="connsiteY718" fmla="*/ 600666 h 2967871"/>
              <a:gd name="connsiteX719" fmla="*/ 3908927 w 8168513"/>
              <a:gd name="connsiteY719" fmla="*/ 826088 h 2967871"/>
              <a:gd name="connsiteX720" fmla="*/ 3509411 w 8168513"/>
              <a:gd name="connsiteY720" fmla="*/ 805882 h 2967871"/>
              <a:gd name="connsiteX721" fmla="*/ 3248484 w 8168513"/>
              <a:gd name="connsiteY721" fmla="*/ 759193 h 2967871"/>
              <a:gd name="connsiteX722" fmla="*/ 2708694 w 8168513"/>
              <a:gd name="connsiteY722" fmla="*/ 1072603 h 2967871"/>
              <a:gd name="connsiteX723" fmla="*/ 2694115 w 8168513"/>
              <a:gd name="connsiteY723" fmla="*/ 1102465 h 2967871"/>
              <a:gd name="connsiteX724" fmla="*/ 2641966 w 8168513"/>
              <a:gd name="connsiteY724" fmla="*/ 1297282 h 2967871"/>
              <a:gd name="connsiteX725" fmla="*/ 2599256 w 8168513"/>
              <a:gd name="connsiteY725" fmla="*/ 1468811 h 2967871"/>
              <a:gd name="connsiteX726" fmla="*/ 1461658 w 8168513"/>
              <a:gd name="connsiteY726" fmla="*/ 2194650 h 2967871"/>
              <a:gd name="connsiteX727" fmla="*/ 391599 w 8168513"/>
              <a:gd name="connsiteY727" fmla="*/ 2939557 h 2967871"/>
              <a:gd name="connsiteX728" fmla="*/ 387884 w 8168513"/>
              <a:gd name="connsiteY728" fmla="*/ 2967871 h 2967871"/>
              <a:gd name="connsiteX729" fmla="*/ 342953 w 8168513"/>
              <a:gd name="connsiteY729" fmla="*/ 2967871 h 2967871"/>
              <a:gd name="connsiteX730" fmla="*/ 348020 w 8168513"/>
              <a:gd name="connsiteY730" fmla="*/ 2929807 h 2967871"/>
              <a:gd name="connsiteX731" fmla="*/ 1451826 w 8168513"/>
              <a:gd name="connsiteY731" fmla="*/ 2148484 h 2967871"/>
              <a:gd name="connsiteX732" fmla="*/ 2556577 w 8168513"/>
              <a:gd name="connsiteY732" fmla="*/ 1451306 h 2967871"/>
              <a:gd name="connsiteX733" fmla="*/ 2597413 w 8168513"/>
              <a:gd name="connsiteY733" fmla="*/ 1287543 h 2967871"/>
              <a:gd name="connsiteX734" fmla="*/ 2651791 w 8168513"/>
              <a:gd name="connsiteY734" fmla="*/ 1084210 h 2967871"/>
              <a:gd name="connsiteX735" fmla="*/ 3249479 w 8168513"/>
              <a:gd name="connsiteY735" fmla="*/ 711619 h 2967871"/>
              <a:gd name="connsiteX736" fmla="*/ 3525178 w 8168513"/>
              <a:gd name="connsiteY736" fmla="*/ 759740 h 2967871"/>
              <a:gd name="connsiteX737" fmla="*/ 3895066 w 8168513"/>
              <a:gd name="connsiteY737" fmla="*/ 781279 h 2967871"/>
              <a:gd name="connsiteX738" fmla="*/ 4120663 w 8168513"/>
              <a:gd name="connsiteY738" fmla="*/ 570749 h 2967871"/>
              <a:gd name="connsiteX739" fmla="*/ 4292995 w 8168513"/>
              <a:gd name="connsiteY739" fmla="*/ 384192 h 2967871"/>
              <a:gd name="connsiteX740" fmla="*/ 4651490 w 8168513"/>
              <a:gd name="connsiteY740" fmla="*/ 283594 h 2967871"/>
              <a:gd name="connsiteX741" fmla="*/ 4643032 w 8168513"/>
              <a:gd name="connsiteY741" fmla="*/ 143356 h 2967871"/>
              <a:gd name="connsiteX742" fmla="*/ 5017870 w 8168513"/>
              <a:gd name="connsiteY742" fmla="*/ 232913 h 2967871"/>
              <a:gd name="connsiteX743" fmla="*/ 5592212 w 8168513"/>
              <a:gd name="connsiteY743" fmla="*/ 299006 h 2967871"/>
              <a:gd name="connsiteX744" fmla="*/ 6709152 w 8168513"/>
              <a:gd name="connsiteY744" fmla="*/ 548548 h 2967871"/>
              <a:gd name="connsiteX745" fmla="*/ 6927408 w 8168513"/>
              <a:gd name="connsiteY745" fmla="*/ 958664 h 2967871"/>
              <a:gd name="connsiteX746" fmla="*/ 7054507 w 8168513"/>
              <a:gd name="connsiteY746" fmla="*/ 1218937 h 2967871"/>
              <a:gd name="connsiteX747" fmla="*/ 7931517 w 8168513"/>
              <a:gd name="connsiteY747" fmla="*/ 2185287 h 2967871"/>
              <a:gd name="connsiteX748" fmla="*/ 8168513 w 8168513"/>
              <a:gd name="connsiteY748" fmla="*/ 2370801 h 2967871"/>
              <a:gd name="connsiteX749" fmla="*/ 8168513 w 8168513"/>
              <a:gd name="connsiteY749" fmla="*/ 2429133 h 2967871"/>
              <a:gd name="connsiteX750" fmla="*/ 7901668 w 8168513"/>
              <a:gd name="connsiteY750" fmla="*/ 2220151 h 2967871"/>
              <a:gd name="connsiteX751" fmla="*/ 7015392 w 8168513"/>
              <a:gd name="connsiteY751" fmla="*/ 1241642 h 2967871"/>
              <a:gd name="connsiteX752" fmla="*/ 6886877 w 8168513"/>
              <a:gd name="connsiteY752" fmla="*/ 978300 h 2967871"/>
              <a:gd name="connsiteX753" fmla="*/ 6672221 w 8168513"/>
              <a:gd name="connsiteY753" fmla="*/ 575685 h 2967871"/>
              <a:gd name="connsiteX754" fmla="*/ 5607835 w 8168513"/>
              <a:gd name="connsiteY754" fmla="*/ 344187 h 2967871"/>
              <a:gd name="connsiteX755" fmla="*/ 5004982 w 8168513"/>
              <a:gd name="connsiteY755" fmla="*/ 278087 h 2967871"/>
              <a:gd name="connsiteX756" fmla="*/ 4555589 w 8168513"/>
              <a:gd name="connsiteY756" fmla="*/ 189132 h 2967871"/>
              <a:gd name="connsiteX757" fmla="*/ 4297809 w 8168513"/>
              <a:gd name="connsiteY757" fmla="*/ 285068 h 2967871"/>
              <a:gd name="connsiteX758" fmla="*/ 4129531 w 8168513"/>
              <a:gd name="connsiteY758" fmla="*/ 468285 h 2967871"/>
              <a:gd name="connsiteX759" fmla="*/ 3875439 w 8168513"/>
              <a:gd name="connsiteY759" fmla="*/ 702465 h 2967871"/>
              <a:gd name="connsiteX760" fmla="*/ 3461725 w 8168513"/>
              <a:gd name="connsiteY760" fmla="*/ 681608 h 2967871"/>
              <a:gd name="connsiteX761" fmla="*/ 3190333 w 8168513"/>
              <a:gd name="connsiteY761" fmla="*/ 634592 h 2967871"/>
              <a:gd name="connsiteX762" fmla="*/ 2629336 w 8168513"/>
              <a:gd name="connsiteY762" fmla="*/ 959754 h 2967871"/>
              <a:gd name="connsiteX763" fmla="*/ 2613977 w 8168513"/>
              <a:gd name="connsiteY763" fmla="*/ 991198 h 2967871"/>
              <a:gd name="connsiteX764" fmla="*/ 2560169 w 8168513"/>
              <a:gd name="connsiteY764" fmla="*/ 1193366 h 2967871"/>
              <a:gd name="connsiteX765" fmla="*/ 2516564 w 8168513"/>
              <a:gd name="connsiteY765" fmla="*/ 1369713 h 2967871"/>
              <a:gd name="connsiteX766" fmla="*/ 1336799 w 8168513"/>
              <a:gd name="connsiteY766" fmla="*/ 2125469 h 2967871"/>
              <a:gd name="connsiteX767" fmla="*/ 226711 w 8168513"/>
              <a:gd name="connsiteY767" fmla="*/ 2899873 h 2967871"/>
              <a:gd name="connsiteX768" fmla="*/ 217711 w 8168513"/>
              <a:gd name="connsiteY768" fmla="*/ 2967871 h 2967871"/>
              <a:gd name="connsiteX769" fmla="*/ 168742 w 8168513"/>
              <a:gd name="connsiteY769" fmla="*/ 2967871 h 2967871"/>
              <a:gd name="connsiteX770" fmla="*/ 178876 w 8168513"/>
              <a:gd name="connsiteY770" fmla="*/ 2890925 h 2967871"/>
              <a:gd name="connsiteX771" fmla="*/ 1324448 w 8168513"/>
              <a:gd name="connsiteY771" fmla="*/ 2079511 h 2967871"/>
              <a:gd name="connsiteX772" fmla="*/ 2471963 w 8168513"/>
              <a:gd name="connsiteY772" fmla="*/ 1356119 h 2967871"/>
              <a:gd name="connsiteX773" fmla="*/ 2514296 w 8168513"/>
              <a:gd name="connsiteY773" fmla="*/ 1184383 h 2967871"/>
              <a:gd name="connsiteX774" fmla="*/ 2569163 w 8168513"/>
              <a:gd name="connsiteY774" fmla="*/ 973121 h 2967871"/>
              <a:gd name="connsiteX775" fmla="*/ 3187464 w 8168513"/>
              <a:gd name="connsiteY775" fmla="*/ 588985 h 2967871"/>
              <a:gd name="connsiteX776" fmla="*/ 3473274 w 8168513"/>
              <a:gd name="connsiteY776" fmla="*/ 638185 h 2967871"/>
              <a:gd name="connsiteX777" fmla="*/ 3857319 w 8168513"/>
              <a:gd name="connsiteY777" fmla="*/ 660409 h 2967871"/>
              <a:gd name="connsiteX778" fmla="*/ 4091777 w 8168513"/>
              <a:gd name="connsiteY778" fmla="*/ 441668 h 2967871"/>
              <a:gd name="connsiteX779" fmla="*/ 4270246 w 8168513"/>
              <a:gd name="connsiteY779" fmla="*/ 248487 h 2967871"/>
              <a:gd name="connsiteX780" fmla="*/ 4643032 w 8168513"/>
              <a:gd name="connsiteY780" fmla="*/ 143356 h 2967871"/>
              <a:gd name="connsiteX781" fmla="*/ 4636013 w 8168513"/>
              <a:gd name="connsiteY781" fmla="*/ 1571 h 2967871"/>
              <a:gd name="connsiteX782" fmla="*/ 5023564 w 8168513"/>
              <a:gd name="connsiteY782" fmla="*/ 93804 h 2967871"/>
              <a:gd name="connsiteX783" fmla="*/ 5618859 w 8168513"/>
              <a:gd name="connsiteY783" fmla="*/ 161511 h 2967871"/>
              <a:gd name="connsiteX784" fmla="*/ 6775664 w 8168513"/>
              <a:gd name="connsiteY784" fmla="*/ 419476 h 2967871"/>
              <a:gd name="connsiteX785" fmla="*/ 7003009 w 8168513"/>
              <a:gd name="connsiteY785" fmla="*/ 844622 h 2967871"/>
              <a:gd name="connsiteX786" fmla="*/ 7134719 w 8168513"/>
              <a:gd name="connsiteY786" fmla="*/ 1114299 h 2967871"/>
              <a:gd name="connsiteX787" fmla="*/ 8043494 w 8168513"/>
              <a:gd name="connsiteY787" fmla="*/ 2115806 h 2967871"/>
              <a:gd name="connsiteX788" fmla="*/ 8168513 w 8168513"/>
              <a:gd name="connsiteY788" fmla="*/ 2213353 h 2967871"/>
              <a:gd name="connsiteX789" fmla="*/ 8168513 w 8168513"/>
              <a:gd name="connsiteY789" fmla="*/ 2275327 h 2967871"/>
              <a:gd name="connsiteX790" fmla="*/ 8008407 w 8168513"/>
              <a:gd name="connsiteY790" fmla="*/ 2150058 h 2967871"/>
              <a:gd name="connsiteX791" fmla="*/ 7090721 w 8168513"/>
              <a:gd name="connsiteY791" fmla="*/ 1135116 h 2967871"/>
              <a:gd name="connsiteX792" fmla="*/ 6957421 w 8168513"/>
              <a:gd name="connsiteY792" fmla="*/ 862744 h 2967871"/>
              <a:gd name="connsiteX793" fmla="*/ 6737936 w 8168513"/>
              <a:gd name="connsiteY793" fmla="*/ 444293 h 2967871"/>
              <a:gd name="connsiteX794" fmla="*/ 5634474 w 8168513"/>
              <a:gd name="connsiteY794" fmla="*/ 204741 h 2967871"/>
              <a:gd name="connsiteX795" fmla="*/ 5009880 w 8168513"/>
              <a:gd name="connsiteY795" fmla="*/ 136657 h 2967871"/>
              <a:gd name="connsiteX796" fmla="*/ 4636116 w 8168513"/>
              <a:gd name="connsiteY796" fmla="*/ 46127 h 2967871"/>
              <a:gd name="connsiteX797" fmla="*/ 4279633 w 8168513"/>
              <a:gd name="connsiteY797" fmla="*/ 147296 h 2967871"/>
              <a:gd name="connsiteX798" fmla="*/ 4104476 w 8168513"/>
              <a:gd name="connsiteY798" fmla="*/ 338685 h 2967871"/>
              <a:gd name="connsiteX799" fmla="*/ 3840971 w 8168513"/>
              <a:gd name="connsiteY799" fmla="*/ 581244 h 2967871"/>
              <a:gd name="connsiteX800" fmla="*/ 3412509 w 8168513"/>
              <a:gd name="connsiteY800" fmla="*/ 559913 h 2967871"/>
              <a:gd name="connsiteX801" fmla="*/ 3130193 w 8168513"/>
              <a:gd name="connsiteY801" fmla="*/ 510493 h 2967871"/>
              <a:gd name="connsiteX802" fmla="*/ 2548601 w 8168513"/>
              <a:gd name="connsiteY802" fmla="*/ 848147 h 2967871"/>
              <a:gd name="connsiteX803" fmla="*/ 2532462 w 8168513"/>
              <a:gd name="connsiteY803" fmla="*/ 881175 h 2967871"/>
              <a:gd name="connsiteX804" fmla="*/ 2477988 w 8168513"/>
              <a:gd name="connsiteY804" fmla="*/ 1091647 h 2967871"/>
              <a:gd name="connsiteX805" fmla="*/ 2432708 w 8168513"/>
              <a:gd name="connsiteY805" fmla="*/ 1274396 h 2967871"/>
              <a:gd name="connsiteX806" fmla="*/ 1211910 w 8168513"/>
              <a:gd name="connsiteY806" fmla="*/ 2056747 h 2967871"/>
              <a:gd name="connsiteX807" fmla="*/ 61394 w 8168513"/>
              <a:gd name="connsiteY807" fmla="*/ 2859493 h 2967871"/>
              <a:gd name="connsiteX808" fmla="*/ 47935 w 8168513"/>
              <a:gd name="connsiteY808" fmla="*/ 2963234 h 2967871"/>
              <a:gd name="connsiteX809" fmla="*/ 47870 w 8168513"/>
              <a:gd name="connsiteY809" fmla="*/ 2967871 h 2967871"/>
              <a:gd name="connsiteX810" fmla="*/ 0 w 8168513"/>
              <a:gd name="connsiteY810" fmla="*/ 2967871 h 2967871"/>
              <a:gd name="connsiteX811" fmla="*/ 132 w 8168513"/>
              <a:gd name="connsiteY811" fmla="*/ 2959882 h 2967871"/>
              <a:gd name="connsiteX812" fmla="*/ 14352 w 8168513"/>
              <a:gd name="connsiteY812" fmla="*/ 2851900 h 2967871"/>
              <a:gd name="connsiteX813" fmla="*/ 1197640 w 8168513"/>
              <a:gd name="connsiteY813" fmla="*/ 2012741 h 2967871"/>
              <a:gd name="connsiteX814" fmla="*/ 2386936 w 8168513"/>
              <a:gd name="connsiteY814" fmla="*/ 1260224 h 2967871"/>
              <a:gd name="connsiteX815" fmla="*/ 2430343 w 8168513"/>
              <a:gd name="connsiteY815" fmla="*/ 1083296 h 2967871"/>
              <a:gd name="connsiteX816" fmla="*/ 2488444 w 8168513"/>
              <a:gd name="connsiteY816" fmla="*/ 865419 h 2967871"/>
              <a:gd name="connsiteX817" fmla="*/ 3127938 w 8168513"/>
              <a:gd name="connsiteY817" fmla="*/ 465629 h 2967871"/>
              <a:gd name="connsiteX818" fmla="*/ 3423467 w 8168513"/>
              <a:gd name="connsiteY818" fmla="*/ 516697 h 2967871"/>
              <a:gd name="connsiteX819" fmla="*/ 3822085 w 8168513"/>
              <a:gd name="connsiteY819" fmla="*/ 539775 h 2967871"/>
              <a:gd name="connsiteX820" fmla="*/ 4065341 w 8168513"/>
              <a:gd name="connsiteY820" fmla="*/ 311909 h 2967871"/>
              <a:gd name="connsiteX821" fmla="*/ 4250139 w 8168513"/>
              <a:gd name="connsiteY821" fmla="*/ 110726 h 2967871"/>
              <a:gd name="connsiteX822" fmla="*/ 4636013 w 8168513"/>
              <a:gd name="connsiteY822" fmla="*/ 1571 h 29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Lst>
            <a:rect l="l" t="t" r="r" b="b"/>
            <a:pathLst>
              <a:path w="8168513" h="2967871">
                <a:moveTo>
                  <a:pt x="4803593" y="2961976"/>
                </a:moveTo>
                <a:lnTo>
                  <a:pt x="4831023" y="2967871"/>
                </a:lnTo>
                <a:lnTo>
                  <a:pt x="4736013" y="2967871"/>
                </a:lnTo>
                <a:lnTo>
                  <a:pt x="4746349" y="2963828"/>
                </a:lnTo>
                <a:cubicBezTo>
                  <a:pt x="4765514" y="2960154"/>
                  <a:pt x="4784664" y="2959909"/>
                  <a:pt x="4803593" y="2961976"/>
                </a:cubicBezTo>
                <a:close/>
                <a:moveTo>
                  <a:pt x="4332565" y="2938579"/>
                </a:moveTo>
                <a:cubicBezTo>
                  <a:pt x="4364921" y="2940258"/>
                  <a:pt x="4396919" y="2946336"/>
                  <a:pt x="4427662" y="2956654"/>
                </a:cubicBezTo>
                <a:lnTo>
                  <a:pt x="4472903" y="2967871"/>
                </a:lnTo>
                <a:lnTo>
                  <a:pt x="4208564" y="2967871"/>
                </a:lnTo>
                <a:lnTo>
                  <a:pt x="4209970" y="2966812"/>
                </a:lnTo>
                <a:cubicBezTo>
                  <a:pt x="4247318" y="2946143"/>
                  <a:pt x="4289821" y="2936335"/>
                  <a:pt x="4332565" y="2938579"/>
                </a:cubicBezTo>
                <a:close/>
                <a:moveTo>
                  <a:pt x="4796130" y="2825356"/>
                </a:moveTo>
                <a:cubicBezTo>
                  <a:pt x="4837777" y="2830019"/>
                  <a:pt x="4878989" y="2845102"/>
                  <a:pt x="4919813" y="2859502"/>
                </a:cubicBezTo>
                <a:cubicBezTo>
                  <a:pt x="4972346" y="2883981"/>
                  <a:pt x="5030792" y="2892830"/>
                  <a:pt x="5088137" y="2884989"/>
                </a:cubicBezTo>
                <a:cubicBezTo>
                  <a:pt x="5201560" y="2856260"/>
                  <a:pt x="5309366" y="2829936"/>
                  <a:pt x="5411957" y="2935093"/>
                </a:cubicBezTo>
                <a:lnTo>
                  <a:pt x="5438704" y="2967871"/>
                </a:lnTo>
                <a:lnTo>
                  <a:pt x="5379799" y="2967871"/>
                </a:lnTo>
                <a:lnTo>
                  <a:pt x="5348778" y="2939958"/>
                </a:lnTo>
                <a:cubicBezTo>
                  <a:pt x="5279234" y="2889132"/>
                  <a:pt x="5205330" y="2903326"/>
                  <a:pt x="5099691" y="2929606"/>
                </a:cubicBezTo>
                <a:cubicBezTo>
                  <a:pt x="5032338" y="2939734"/>
                  <a:pt x="4963453" y="2929492"/>
                  <a:pt x="4901838" y="2900254"/>
                </a:cubicBezTo>
                <a:cubicBezTo>
                  <a:pt x="4864817" y="2886981"/>
                  <a:pt x="4828821" y="2874088"/>
                  <a:pt x="4793893" y="2869646"/>
                </a:cubicBezTo>
                <a:cubicBezTo>
                  <a:pt x="4758964" y="2865206"/>
                  <a:pt x="4725105" y="2869219"/>
                  <a:pt x="4692356" y="2889756"/>
                </a:cubicBezTo>
                <a:cubicBezTo>
                  <a:pt x="4673211" y="2903567"/>
                  <a:pt x="4656063" y="2919995"/>
                  <a:pt x="4641477" y="2938495"/>
                </a:cubicBezTo>
                <a:lnTo>
                  <a:pt x="4612801" y="2967871"/>
                </a:lnTo>
                <a:lnTo>
                  <a:pt x="4531435" y="2967871"/>
                </a:lnTo>
                <a:lnTo>
                  <a:pt x="4539339" y="2967476"/>
                </a:lnTo>
                <a:cubicBezTo>
                  <a:pt x="4567010" y="2955011"/>
                  <a:pt x="4590887" y="2935479"/>
                  <a:pt x="4608574" y="2910860"/>
                </a:cubicBezTo>
                <a:cubicBezTo>
                  <a:pt x="4626221" y="2889077"/>
                  <a:pt x="4646846" y="2869845"/>
                  <a:pt x="4669831" y="2853736"/>
                </a:cubicBezTo>
                <a:cubicBezTo>
                  <a:pt x="4712399" y="2826452"/>
                  <a:pt x="4754483" y="2820694"/>
                  <a:pt x="4796130" y="2825356"/>
                </a:cubicBezTo>
                <a:close/>
                <a:moveTo>
                  <a:pt x="4788553" y="2683621"/>
                </a:moveTo>
                <a:cubicBezTo>
                  <a:pt x="4834763" y="2688222"/>
                  <a:pt x="4880686" y="2704292"/>
                  <a:pt x="4925877" y="2720125"/>
                </a:cubicBezTo>
                <a:cubicBezTo>
                  <a:pt x="4993080" y="2743838"/>
                  <a:pt x="5056977" y="2766399"/>
                  <a:pt x="5117911" y="2750497"/>
                </a:cubicBezTo>
                <a:cubicBezTo>
                  <a:pt x="5261283" y="2713288"/>
                  <a:pt x="5395336" y="2677319"/>
                  <a:pt x="5524726" y="2861707"/>
                </a:cubicBezTo>
                <a:lnTo>
                  <a:pt x="5582749" y="2967871"/>
                </a:lnTo>
                <a:lnTo>
                  <a:pt x="5528196" y="2967871"/>
                </a:lnTo>
                <a:lnTo>
                  <a:pt x="5485420" y="2887729"/>
                </a:lnTo>
                <a:cubicBezTo>
                  <a:pt x="5380138" y="2740103"/>
                  <a:pt x="5286780" y="2754110"/>
                  <a:pt x="5128536" y="2795076"/>
                </a:cubicBezTo>
                <a:cubicBezTo>
                  <a:pt x="5053656" y="2814774"/>
                  <a:pt x="4980193" y="2789013"/>
                  <a:pt x="4909313" y="2763945"/>
                </a:cubicBezTo>
                <a:cubicBezTo>
                  <a:pt x="4868005" y="2749546"/>
                  <a:pt x="4827482" y="2735281"/>
                  <a:pt x="4787941" y="2730512"/>
                </a:cubicBezTo>
                <a:cubicBezTo>
                  <a:pt x="4748398" y="2725742"/>
                  <a:pt x="4709836" y="2730469"/>
                  <a:pt x="4672448" y="2754055"/>
                </a:cubicBezTo>
                <a:cubicBezTo>
                  <a:pt x="4650809" y="2769825"/>
                  <a:pt x="4631558" y="2788589"/>
                  <a:pt x="4615258" y="2809796"/>
                </a:cubicBezTo>
                <a:cubicBezTo>
                  <a:pt x="4590367" y="2844297"/>
                  <a:pt x="4556551" y="2871471"/>
                  <a:pt x="4517383" y="2888449"/>
                </a:cubicBezTo>
                <a:cubicBezTo>
                  <a:pt x="4466175" y="2900939"/>
                  <a:pt x="4412256" y="2897137"/>
                  <a:pt x="4363202" y="2877556"/>
                </a:cubicBezTo>
                <a:cubicBezTo>
                  <a:pt x="4333188" y="2867548"/>
                  <a:pt x="4301992" y="2861541"/>
                  <a:pt x="4270453" y="2859635"/>
                </a:cubicBezTo>
                <a:cubicBezTo>
                  <a:pt x="4232511" y="2857882"/>
                  <a:pt x="4194833" y="2866724"/>
                  <a:pt x="4161721" y="2885082"/>
                </a:cubicBezTo>
                <a:cubicBezTo>
                  <a:pt x="4128603" y="2903439"/>
                  <a:pt x="4101263" y="2930689"/>
                  <a:pt x="4082834" y="2963694"/>
                </a:cubicBezTo>
                <a:lnTo>
                  <a:pt x="4081458" y="2967871"/>
                </a:lnTo>
                <a:lnTo>
                  <a:pt x="4031169" y="2967871"/>
                </a:lnTo>
                <a:lnTo>
                  <a:pt x="4039334" y="2942914"/>
                </a:lnTo>
                <a:cubicBezTo>
                  <a:pt x="4062002" y="2901380"/>
                  <a:pt x="4095914" y="2866988"/>
                  <a:pt x="4137168" y="2843691"/>
                </a:cubicBezTo>
                <a:cubicBezTo>
                  <a:pt x="4178455" y="2820351"/>
                  <a:pt x="4225494" y="2808988"/>
                  <a:pt x="4272983" y="2810892"/>
                </a:cubicBezTo>
                <a:cubicBezTo>
                  <a:pt x="4308699" y="2812765"/>
                  <a:pt x="4343990" y="2819360"/>
                  <a:pt x="4378016" y="2830421"/>
                </a:cubicBezTo>
                <a:cubicBezTo>
                  <a:pt x="4417493" y="2847260"/>
                  <a:pt x="4461101" y="2851813"/>
                  <a:pt x="4503105" y="2843471"/>
                </a:cubicBezTo>
                <a:cubicBezTo>
                  <a:pt x="4534830" y="2829456"/>
                  <a:pt x="4562290" y="2807377"/>
                  <a:pt x="4582704" y="2779464"/>
                </a:cubicBezTo>
                <a:cubicBezTo>
                  <a:pt x="4601751" y="2755139"/>
                  <a:pt x="4624250" y="2733738"/>
                  <a:pt x="4649505" y="2715922"/>
                </a:cubicBezTo>
                <a:cubicBezTo>
                  <a:pt x="4695845" y="2685885"/>
                  <a:pt x="4742342" y="2679019"/>
                  <a:pt x="4788553" y="2683621"/>
                </a:cubicBezTo>
                <a:close/>
                <a:moveTo>
                  <a:pt x="4779426" y="2540234"/>
                </a:moveTo>
                <a:cubicBezTo>
                  <a:pt x="4830033" y="2545112"/>
                  <a:pt x="4880299" y="2562687"/>
                  <a:pt x="4929582" y="2580040"/>
                </a:cubicBezTo>
                <a:cubicBezTo>
                  <a:pt x="5004391" y="2606006"/>
                  <a:pt x="5074692" y="2630283"/>
                  <a:pt x="5142986" y="2612193"/>
                </a:cubicBezTo>
                <a:cubicBezTo>
                  <a:pt x="5300829" y="2570064"/>
                  <a:pt x="5449978" y="2529926"/>
                  <a:pt x="5589641" y="2730871"/>
                </a:cubicBezTo>
                <a:cubicBezTo>
                  <a:pt x="5623585" y="2782992"/>
                  <a:pt x="5653299" y="2837662"/>
                  <a:pt x="5678375" y="2894489"/>
                </a:cubicBezTo>
                <a:lnTo>
                  <a:pt x="5714123" y="2967871"/>
                </a:lnTo>
                <a:lnTo>
                  <a:pt x="5657145" y="2967871"/>
                </a:lnTo>
                <a:lnTo>
                  <a:pt x="5631316" y="2915707"/>
                </a:lnTo>
                <a:cubicBezTo>
                  <a:pt x="5607437" y="2861197"/>
                  <a:pt x="5579036" y="2808723"/>
                  <a:pt x="5546476" y="2758863"/>
                </a:cubicBezTo>
                <a:cubicBezTo>
                  <a:pt x="5430907" y="2592725"/>
                  <a:pt x="5325736" y="2611096"/>
                  <a:pt x="5149921" y="2658361"/>
                </a:cubicBezTo>
                <a:cubicBezTo>
                  <a:pt x="5068099" y="2680414"/>
                  <a:pt x="4987618" y="2652189"/>
                  <a:pt x="4909512" y="2625081"/>
                </a:cubicBezTo>
                <a:cubicBezTo>
                  <a:pt x="4863440" y="2609063"/>
                  <a:pt x="4818589" y="2593519"/>
                  <a:pt x="4774953" y="2588725"/>
                </a:cubicBezTo>
                <a:cubicBezTo>
                  <a:pt x="4731316" y="2583932"/>
                  <a:pt x="4688894" y="2589890"/>
                  <a:pt x="4647679" y="2616876"/>
                </a:cubicBezTo>
                <a:cubicBezTo>
                  <a:pt x="4623835" y="2634727"/>
                  <a:pt x="4602523" y="2655711"/>
                  <a:pt x="4584345" y="2679238"/>
                </a:cubicBezTo>
                <a:cubicBezTo>
                  <a:pt x="4557711" y="2717741"/>
                  <a:pt x="4520820" y="2748028"/>
                  <a:pt x="4477814" y="2766686"/>
                </a:cubicBezTo>
                <a:cubicBezTo>
                  <a:pt x="4421925" y="2780823"/>
                  <a:pt x="4362934" y="2776894"/>
                  <a:pt x="4309296" y="2755476"/>
                </a:cubicBezTo>
                <a:cubicBezTo>
                  <a:pt x="4276041" y="2744535"/>
                  <a:pt x="4241538" y="2737995"/>
                  <a:pt x="4206614" y="2736105"/>
                </a:cubicBezTo>
                <a:cubicBezTo>
                  <a:pt x="4164132" y="2733879"/>
                  <a:pt x="4121923" y="2743502"/>
                  <a:pt x="4084709" y="2763912"/>
                </a:cubicBezTo>
                <a:cubicBezTo>
                  <a:pt x="4047531" y="2784278"/>
                  <a:pt x="4016803" y="2814651"/>
                  <a:pt x="3996032" y="2851552"/>
                </a:cubicBezTo>
                <a:lnTo>
                  <a:pt x="3994326" y="2855046"/>
                </a:lnTo>
                <a:cubicBezTo>
                  <a:pt x="3984450" y="2878149"/>
                  <a:pt x="3976921" y="2902179"/>
                  <a:pt x="3971850" y="2926785"/>
                </a:cubicBezTo>
                <a:lnTo>
                  <a:pt x="3959610" y="2967871"/>
                </a:lnTo>
                <a:lnTo>
                  <a:pt x="3915868" y="2967871"/>
                </a:lnTo>
                <a:lnTo>
                  <a:pt x="3931362" y="2915663"/>
                </a:lnTo>
                <a:cubicBezTo>
                  <a:pt x="3937198" y="2888528"/>
                  <a:pt x="3945456" y="2862007"/>
                  <a:pt x="3956082" y="2836358"/>
                </a:cubicBezTo>
                <a:cubicBezTo>
                  <a:pt x="3980015" y="2790283"/>
                  <a:pt x="4016740" y="2751982"/>
                  <a:pt x="4061839" y="2726082"/>
                </a:cubicBezTo>
                <a:cubicBezTo>
                  <a:pt x="4106975" y="2700137"/>
                  <a:pt x="4158647" y="2687626"/>
                  <a:pt x="4210730" y="2690052"/>
                </a:cubicBezTo>
                <a:cubicBezTo>
                  <a:pt x="4249867" y="2692178"/>
                  <a:pt x="4288590" y="2699427"/>
                  <a:pt x="4325859" y="2711657"/>
                </a:cubicBezTo>
                <a:cubicBezTo>
                  <a:pt x="4370092" y="2729407"/>
                  <a:pt x="4418630" y="2733483"/>
                  <a:pt x="4465102" y="2723445"/>
                </a:cubicBezTo>
                <a:cubicBezTo>
                  <a:pt x="4501172" y="2706681"/>
                  <a:pt x="4531992" y="2680519"/>
                  <a:pt x="4554296" y="2647733"/>
                </a:cubicBezTo>
                <a:cubicBezTo>
                  <a:pt x="4574918" y="2620567"/>
                  <a:pt x="4599507" y="2596585"/>
                  <a:pt x="4627215" y="2576612"/>
                </a:cubicBezTo>
                <a:cubicBezTo>
                  <a:pt x="4677868" y="2543173"/>
                  <a:pt x="4728818" y="2535354"/>
                  <a:pt x="4779426" y="2540234"/>
                </a:cubicBezTo>
                <a:close/>
                <a:moveTo>
                  <a:pt x="4732327" y="2396356"/>
                </a:moveTo>
                <a:cubicBezTo>
                  <a:pt x="4801302" y="2392714"/>
                  <a:pt x="4870082" y="2416180"/>
                  <a:pt x="4937036" y="2439899"/>
                </a:cubicBezTo>
                <a:cubicBezTo>
                  <a:pt x="5019651" y="2468695"/>
                  <a:pt x="5096178" y="2495065"/>
                  <a:pt x="5171625" y="2474201"/>
                </a:cubicBezTo>
                <a:cubicBezTo>
                  <a:pt x="5343612" y="2426912"/>
                  <a:pt x="5506463" y="2382436"/>
                  <a:pt x="5657575" y="2600520"/>
                </a:cubicBezTo>
                <a:cubicBezTo>
                  <a:pt x="5694734" y="2657209"/>
                  <a:pt x="5727026" y="2716920"/>
                  <a:pt x="5754073" y="2778984"/>
                </a:cubicBezTo>
                <a:cubicBezTo>
                  <a:pt x="5770755" y="2815071"/>
                  <a:pt x="5788656" y="2852640"/>
                  <a:pt x="5808062" y="2888076"/>
                </a:cubicBezTo>
                <a:lnTo>
                  <a:pt x="5861964" y="2967871"/>
                </a:lnTo>
                <a:lnTo>
                  <a:pt x="5802496" y="2967871"/>
                </a:lnTo>
                <a:lnTo>
                  <a:pt x="5764888" y="2911240"/>
                </a:lnTo>
                <a:cubicBezTo>
                  <a:pt x="5744662" y="2874471"/>
                  <a:pt x="5726951" y="2836460"/>
                  <a:pt x="5709299" y="2799443"/>
                </a:cubicBezTo>
                <a:cubicBezTo>
                  <a:pt x="5683375" y="2739935"/>
                  <a:pt x="5652488" y="2682661"/>
                  <a:pt x="5616936" y="2628296"/>
                </a:cubicBezTo>
                <a:cubicBezTo>
                  <a:pt x="5490121" y="2445602"/>
                  <a:pt x="5374715" y="2467128"/>
                  <a:pt x="5181644" y="2519988"/>
                </a:cubicBezTo>
                <a:cubicBezTo>
                  <a:pt x="5092664" y="2544808"/>
                  <a:pt x="5004614" y="2514292"/>
                  <a:pt x="4919686" y="2485297"/>
                </a:cubicBezTo>
                <a:cubicBezTo>
                  <a:pt x="4869042" y="2467765"/>
                  <a:pt x="4819709" y="2450754"/>
                  <a:pt x="4771872" y="2445776"/>
                </a:cubicBezTo>
                <a:cubicBezTo>
                  <a:pt x="4724035" y="2440797"/>
                  <a:pt x="4677693" y="2447851"/>
                  <a:pt x="4633024" y="2478444"/>
                </a:cubicBezTo>
                <a:cubicBezTo>
                  <a:pt x="4606571" y="2498066"/>
                  <a:pt x="4583117" y="2521426"/>
                  <a:pt x="4563373" y="2547805"/>
                </a:cubicBezTo>
                <a:cubicBezTo>
                  <a:pt x="4534240" y="2589664"/>
                  <a:pt x="4494159" y="2622794"/>
                  <a:pt x="4447475" y="2643597"/>
                </a:cubicBezTo>
                <a:cubicBezTo>
                  <a:pt x="4386708" y="2659039"/>
                  <a:pt x="4322600" y="2654939"/>
                  <a:pt x="4264167" y="2631950"/>
                </a:cubicBezTo>
                <a:cubicBezTo>
                  <a:pt x="4227792" y="2619878"/>
                  <a:pt x="4189987" y="2612733"/>
                  <a:pt x="4151762" y="2610707"/>
                </a:cubicBezTo>
                <a:cubicBezTo>
                  <a:pt x="4105101" y="2608430"/>
                  <a:pt x="4058739" y="2619201"/>
                  <a:pt x="4017962" y="2641710"/>
                </a:cubicBezTo>
                <a:cubicBezTo>
                  <a:pt x="3977146" y="2664260"/>
                  <a:pt x="3943474" y="2697714"/>
                  <a:pt x="3920766" y="2738277"/>
                </a:cubicBezTo>
                <a:lnTo>
                  <a:pt x="3918099" y="2743726"/>
                </a:lnTo>
                <a:cubicBezTo>
                  <a:pt x="3907574" y="2769237"/>
                  <a:pt x="3899362" y="2795647"/>
                  <a:pt x="3893554" y="2822655"/>
                </a:cubicBezTo>
                <a:cubicBezTo>
                  <a:pt x="3888117" y="2847375"/>
                  <a:pt x="3881071" y="2871717"/>
                  <a:pt x="3872446" y="2895553"/>
                </a:cubicBezTo>
                <a:cubicBezTo>
                  <a:pt x="3862789" y="2920891"/>
                  <a:pt x="3850910" y="2943941"/>
                  <a:pt x="3837105" y="2964985"/>
                </a:cubicBezTo>
                <a:lnTo>
                  <a:pt x="3834746" y="2967871"/>
                </a:lnTo>
                <a:lnTo>
                  <a:pt x="3775645" y="2967871"/>
                </a:lnTo>
                <a:lnTo>
                  <a:pt x="3798181" y="2940815"/>
                </a:lnTo>
                <a:cubicBezTo>
                  <a:pt x="3810742" y="2922019"/>
                  <a:pt x="3821543" y="2901438"/>
                  <a:pt x="3830360" y="2878813"/>
                </a:cubicBezTo>
                <a:cubicBezTo>
                  <a:pt x="3838467" y="2857008"/>
                  <a:pt x="3845009" y="2834671"/>
                  <a:pt x="3849988" y="2811921"/>
                </a:cubicBezTo>
                <a:cubicBezTo>
                  <a:pt x="3856197" y="2782033"/>
                  <a:pt x="3865289" y="2752812"/>
                  <a:pt x="3877133" y="2724680"/>
                </a:cubicBezTo>
                <a:lnTo>
                  <a:pt x="3880368" y="2718065"/>
                </a:lnTo>
                <a:cubicBezTo>
                  <a:pt x="3906761" y="2669298"/>
                  <a:pt x="3946361" y="2628935"/>
                  <a:pt x="3994684" y="2601542"/>
                </a:cubicBezTo>
                <a:cubicBezTo>
                  <a:pt x="4043007" y="2574148"/>
                  <a:pt x="4098123" y="2560822"/>
                  <a:pt x="4153764" y="2563089"/>
                </a:cubicBezTo>
                <a:cubicBezTo>
                  <a:pt x="4196313" y="2564913"/>
                  <a:pt x="4238444" y="2572557"/>
                  <a:pt x="4278967" y="2585813"/>
                </a:cubicBezTo>
                <a:cubicBezTo>
                  <a:pt x="4328032" y="2605717"/>
                  <a:pt x="4381974" y="2610240"/>
                  <a:pt x="4433573" y="2598826"/>
                </a:cubicBezTo>
                <a:cubicBezTo>
                  <a:pt x="4472028" y="2580152"/>
                  <a:pt x="4504859" y="2551800"/>
                  <a:pt x="4528865" y="2516528"/>
                </a:cubicBezTo>
                <a:cubicBezTo>
                  <a:pt x="4551368" y="2486577"/>
                  <a:pt x="4578105" y="2460149"/>
                  <a:pt x="4608316" y="2437992"/>
                </a:cubicBezTo>
                <a:cubicBezTo>
                  <a:pt x="4649488" y="2410486"/>
                  <a:pt x="4690942" y="2398542"/>
                  <a:pt x="4732327" y="2396356"/>
                </a:cubicBezTo>
                <a:close/>
                <a:moveTo>
                  <a:pt x="4716275" y="2257120"/>
                </a:moveTo>
                <a:cubicBezTo>
                  <a:pt x="4790607" y="2253165"/>
                  <a:pt x="4864898" y="2278572"/>
                  <a:pt x="4937815" y="2303692"/>
                </a:cubicBezTo>
                <a:cubicBezTo>
                  <a:pt x="5027009" y="2333827"/>
                  <a:pt x="5110969" y="2362825"/>
                  <a:pt x="5193360" y="2339609"/>
                </a:cubicBezTo>
                <a:cubicBezTo>
                  <a:pt x="5387177" y="2285212"/>
                  <a:pt x="5555254" y="2237978"/>
                  <a:pt x="5718977" y="2473773"/>
                </a:cubicBezTo>
                <a:cubicBezTo>
                  <a:pt x="5758740" y="2535685"/>
                  <a:pt x="5793190" y="2600813"/>
                  <a:pt x="5822055" y="2668434"/>
                </a:cubicBezTo>
                <a:cubicBezTo>
                  <a:pt x="5840547" y="2707738"/>
                  <a:pt x="5859272" y="2748662"/>
                  <a:pt x="5880639" y="2786995"/>
                </a:cubicBezTo>
                <a:cubicBezTo>
                  <a:pt x="5912674" y="2845100"/>
                  <a:pt x="5950139" y="2899451"/>
                  <a:pt x="5991567" y="2950897"/>
                </a:cubicBezTo>
                <a:lnTo>
                  <a:pt x="6007179" y="2967871"/>
                </a:lnTo>
                <a:lnTo>
                  <a:pt x="5949384" y="2967871"/>
                </a:lnTo>
                <a:lnTo>
                  <a:pt x="5843428" y="2810675"/>
                </a:lnTo>
                <a:cubicBezTo>
                  <a:pt x="5821639" y="2771160"/>
                  <a:pt x="5802196" y="2729932"/>
                  <a:pt x="5783323" y="2689405"/>
                </a:cubicBezTo>
                <a:cubicBezTo>
                  <a:pt x="5754707" y="2624438"/>
                  <a:pt x="5720488" y="2562019"/>
                  <a:pt x="5681087" y="2502866"/>
                </a:cubicBezTo>
                <a:cubicBezTo>
                  <a:pt x="5543222" y="2304194"/>
                  <a:pt x="5417927" y="2326178"/>
                  <a:pt x="5206126" y="2386712"/>
                </a:cubicBezTo>
                <a:cubicBezTo>
                  <a:pt x="5110203" y="2413887"/>
                  <a:pt x="5015335" y="2381489"/>
                  <a:pt x="4923017" y="2349829"/>
                </a:cubicBezTo>
                <a:cubicBezTo>
                  <a:pt x="4867687" y="2330985"/>
                  <a:pt x="4813969" y="2312562"/>
                  <a:pt x="4761829" y="2306989"/>
                </a:cubicBezTo>
                <a:cubicBezTo>
                  <a:pt x="4709690" y="2301417"/>
                  <a:pt x="4659127" y="2308695"/>
                  <a:pt x="4610111" y="2341256"/>
                </a:cubicBezTo>
                <a:cubicBezTo>
                  <a:pt x="4581322" y="2363147"/>
                  <a:pt x="4555778" y="2389088"/>
                  <a:pt x="4534345" y="2418198"/>
                </a:cubicBezTo>
                <a:cubicBezTo>
                  <a:pt x="4503351" y="2463792"/>
                  <a:pt x="4460417" y="2500016"/>
                  <a:pt x="4410163" y="2522988"/>
                </a:cubicBezTo>
                <a:cubicBezTo>
                  <a:pt x="4344655" y="2547255"/>
                  <a:pt x="4277906" y="2528563"/>
                  <a:pt x="4212697" y="2510655"/>
                </a:cubicBezTo>
                <a:cubicBezTo>
                  <a:pt x="4173060" y="2497861"/>
                  <a:pt x="4131969" y="2490205"/>
                  <a:pt x="4090399" y="2487921"/>
                </a:cubicBezTo>
                <a:cubicBezTo>
                  <a:pt x="4039322" y="2485605"/>
                  <a:pt x="3988692" y="2497485"/>
                  <a:pt x="3944136" y="2522275"/>
                </a:cubicBezTo>
                <a:cubicBezTo>
                  <a:pt x="3899581" y="2547065"/>
                  <a:pt x="3862885" y="2583759"/>
                  <a:pt x="3838182" y="2628238"/>
                </a:cubicBezTo>
                <a:lnTo>
                  <a:pt x="3834942" y="2634850"/>
                </a:lnTo>
                <a:cubicBezTo>
                  <a:pt x="3823304" y="2662947"/>
                  <a:pt x="3814433" y="2692067"/>
                  <a:pt x="3808388" y="2721880"/>
                </a:cubicBezTo>
                <a:cubicBezTo>
                  <a:pt x="3802451" y="2748610"/>
                  <a:pt x="3794909" y="2774962"/>
                  <a:pt x="3785779" y="2800803"/>
                </a:cubicBezTo>
                <a:cubicBezTo>
                  <a:pt x="3764770" y="2856182"/>
                  <a:pt x="3734224" y="2901522"/>
                  <a:pt x="3696644" y="2939293"/>
                </a:cubicBezTo>
                <a:lnTo>
                  <a:pt x="3662468" y="2967871"/>
                </a:lnTo>
                <a:lnTo>
                  <a:pt x="3584482" y="2967871"/>
                </a:lnTo>
                <a:lnTo>
                  <a:pt x="3603808" y="2956650"/>
                </a:lnTo>
                <a:cubicBezTo>
                  <a:pt x="3665854" y="2914434"/>
                  <a:pt x="3715217" y="2859672"/>
                  <a:pt x="3743702" y="2785036"/>
                </a:cubicBezTo>
                <a:cubicBezTo>
                  <a:pt x="3752115" y="2760928"/>
                  <a:pt x="3758972" y="2736327"/>
                  <a:pt x="3764230" y="2711357"/>
                </a:cubicBezTo>
                <a:cubicBezTo>
                  <a:pt x="3770999" y="2678895"/>
                  <a:pt x="3780717" y="2647087"/>
                  <a:pt x="3793206" y="2616385"/>
                </a:cubicBezTo>
                <a:cubicBezTo>
                  <a:pt x="3820864" y="2561987"/>
                  <a:pt x="3863556" y="2516665"/>
                  <a:pt x="3916240" y="2485759"/>
                </a:cubicBezTo>
                <a:cubicBezTo>
                  <a:pt x="3968924" y="2454855"/>
                  <a:pt x="4029435" y="2439634"/>
                  <a:pt x="4090649" y="2441885"/>
                </a:cubicBezTo>
                <a:cubicBezTo>
                  <a:pt x="4135972" y="2443809"/>
                  <a:pt x="4180832" y="2451818"/>
                  <a:pt x="4224026" y="2465694"/>
                </a:cubicBezTo>
                <a:cubicBezTo>
                  <a:pt x="4277700" y="2487381"/>
                  <a:pt x="4336716" y="2492034"/>
                  <a:pt x="4393004" y="2478977"/>
                </a:cubicBezTo>
                <a:cubicBezTo>
                  <a:pt x="4435053" y="2458391"/>
                  <a:pt x="4470933" y="2427212"/>
                  <a:pt x="4497155" y="2388467"/>
                </a:cubicBezTo>
                <a:cubicBezTo>
                  <a:pt x="4521280" y="2355720"/>
                  <a:pt x="4550105" y="2326710"/>
                  <a:pt x="4582720" y="2302351"/>
                </a:cubicBezTo>
                <a:cubicBezTo>
                  <a:pt x="4627061" y="2272435"/>
                  <a:pt x="4671675" y="2259492"/>
                  <a:pt x="4716275" y="2257120"/>
                </a:cubicBezTo>
                <a:close/>
                <a:moveTo>
                  <a:pt x="4708060" y="2119026"/>
                </a:moveTo>
                <a:cubicBezTo>
                  <a:pt x="4787977" y="2114411"/>
                  <a:pt x="4867886" y="2141464"/>
                  <a:pt x="4946030" y="2168250"/>
                </a:cubicBezTo>
                <a:cubicBezTo>
                  <a:pt x="5042651" y="2201010"/>
                  <a:pt x="5133605" y="2231515"/>
                  <a:pt x="5222410" y="2207069"/>
                </a:cubicBezTo>
                <a:cubicBezTo>
                  <a:pt x="5431095" y="2146962"/>
                  <a:pt x="5611159" y="2094987"/>
                  <a:pt x="5787656" y="2349119"/>
                </a:cubicBezTo>
                <a:cubicBezTo>
                  <a:pt x="5830579" y="2414763"/>
                  <a:pt x="5867787" y="2483943"/>
                  <a:pt x="5898884" y="2555883"/>
                </a:cubicBezTo>
                <a:cubicBezTo>
                  <a:pt x="5918747" y="2598294"/>
                  <a:pt x="5939603" y="2642667"/>
                  <a:pt x="5962765" y="2683345"/>
                </a:cubicBezTo>
                <a:cubicBezTo>
                  <a:pt x="5997236" y="2746103"/>
                  <a:pt x="6037637" y="2804761"/>
                  <a:pt x="6082366" y="2860249"/>
                </a:cubicBezTo>
                <a:lnTo>
                  <a:pt x="6181603" y="2967871"/>
                </a:lnTo>
                <a:lnTo>
                  <a:pt x="6118621" y="2967871"/>
                </a:lnTo>
                <a:lnTo>
                  <a:pt x="6042713" y="2885344"/>
                </a:lnTo>
                <a:cubicBezTo>
                  <a:pt x="5996878" y="2828434"/>
                  <a:pt x="5955291" y="2768170"/>
                  <a:pt x="5919534" y="2703573"/>
                </a:cubicBezTo>
                <a:cubicBezTo>
                  <a:pt x="5896163" y="2660360"/>
                  <a:pt x="5874906" y="2615837"/>
                  <a:pt x="5854981" y="2572436"/>
                </a:cubicBezTo>
                <a:cubicBezTo>
                  <a:pt x="5824796" y="2502926"/>
                  <a:pt x="5788721" y="2436080"/>
                  <a:pt x="5747181" y="2372617"/>
                </a:cubicBezTo>
                <a:cubicBezTo>
                  <a:pt x="5598439" y="2155644"/>
                  <a:pt x="5454590" y="2184927"/>
                  <a:pt x="5233342" y="2248988"/>
                </a:cubicBezTo>
                <a:cubicBezTo>
                  <a:pt x="5130239" y="2277977"/>
                  <a:pt x="5027234" y="2244454"/>
                  <a:pt x="4929042" y="2209952"/>
                </a:cubicBezTo>
                <a:cubicBezTo>
                  <a:pt x="4854187" y="2184477"/>
                  <a:pt x="4782057" y="2159980"/>
                  <a:pt x="4712163" y="2163085"/>
                </a:cubicBezTo>
                <a:cubicBezTo>
                  <a:pt x="4670227" y="2164948"/>
                  <a:pt x="4629096" y="2176748"/>
                  <a:pt x="4588664" y="2204235"/>
                </a:cubicBezTo>
                <a:cubicBezTo>
                  <a:pt x="4558207" y="2228568"/>
                  <a:pt x="4531404" y="2257109"/>
                  <a:pt x="4509093" y="2288955"/>
                </a:cubicBezTo>
                <a:cubicBezTo>
                  <a:pt x="4476068" y="2338041"/>
                  <a:pt x="4430226" y="2377152"/>
                  <a:pt x="4376466" y="2402123"/>
                </a:cubicBezTo>
                <a:cubicBezTo>
                  <a:pt x="4306129" y="2428359"/>
                  <a:pt x="4234106" y="2408572"/>
                  <a:pt x="4164254" y="2389311"/>
                </a:cubicBezTo>
                <a:cubicBezTo>
                  <a:pt x="4121271" y="2375094"/>
                  <a:pt x="4076620" y="2366664"/>
                  <a:pt x="4031443" y="2364336"/>
                </a:cubicBezTo>
                <a:cubicBezTo>
                  <a:pt x="3975813" y="2362235"/>
                  <a:pt x="3920762" y="2375624"/>
                  <a:pt x="3872484" y="2402985"/>
                </a:cubicBezTo>
                <a:cubicBezTo>
                  <a:pt x="3824166" y="2430382"/>
                  <a:pt x="3784554" y="2470653"/>
                  <a:pt x="3758050" y="2519314"/>
                </a:cubicBezTo>
                <a:lnTo>
                  <a:pt x="3754070" y="2527468"/>
                </a:lnTo>
                <a:cubicBezTo>
                  <a:pt x="3741759" y="2558185"/>
                  <a:pt x="3732366" y="2589995"/>
                  <a:pt x="3726018" y="2622472"/>
                </a:cubicBezTo>
                <a:cubicBezTo>
                  <a:pt x="3719983" y="2651207"/>
                  <a:pt x="3712161" y="2679469"/>
                  <a:pt x="3702539" y="2707169"/>
                </a:cubicBezTo>
                <a:cubicBezTo>
                  <a:pt x="3657702" y="2827150"/>
                  <a:pt x="3572020" y="2903601"/>
                  <a:pt x="3466419" y="2957873"/>
                </a:cubicBezTo>
                <a:lnTo>
                  <a:pt x="3444021" y="2967871"/>
                </a:lnTo>
                <a:lnTo>
                  <a:pt x="3310057" y="2967871"/>
                </a:lnTo>
                <a:lnTo>
                  <a:pt x="3436968" y="2918956"/>
                </a:lnTo>
                <a:cubicBezTo>
                  <a:pt x="3537327" y="2868982"/>
                  <a:pt x="3618374" y="2799295"/>
                  <a:pt x="3658283" y="2690875"/>
                </a:cubicBezTo>
                <a:cubicBezTo>
                  <a:pt x="3667376" y="2664844"/>
                  <a:pt x="3674728" y="2638229"/>
                  <a:pt x="3680279" y="2611207"/>
                </a:cubicBezTo>
                <a:cubicBezTo>
                  <a:pt x="3687522" y="2576088"/>
                  <a:pt x="3697862" y="2541689"/>
                  <a:pt x="3711164" y="2508425"/>
                </a:cubicBezTo>
                <a:cubicBezTo>
                  <a:pt x="3740480" y="2449709"/>
                  <a:pt x="3786121" y="2400688"/>
                  <a:pt x="3842669" y="2367193"/>
                </a:cubicBezTo>
                <a:cubicBezTo>
                  <a:pt x="3899213" y="2333697"/>
                  <a:pt x="3964305" y="2317119"/>
                  <a:pt x="4030156" y="2319472"/>
                </a:cubicBezTo>
                <a:cubicBezTo>
                  <a:pt x="4079483" y="2321738"/>
                  <a:pt x="4128343" y="2330556"/>
                  <a:pt x="4175391" y="2345724"/>
                </a:cubicBezTo>
                <a:cubicBezTo>
                  <a:pt x="4240599" y="2363632"/>
                  <a:pt x="4303075" y="2381177"/>
                  <a:pt x="4358527" y="2359694"/>
                </a:cubicBezTo>
                <a:cubicBezTo>
                  <a:pt x="4404319" y="2337415"/>
                  <a:pt x="4443190" y="2303276"/>
                  <a:pt x="4471116" y="2260803"/>
                </a:cubicBezTo>
                <a:cubicBezTo>
                  <a:pt x="4497516" y="2225574"/>
                  <a:pt x="4529001" y="2194452"/>
                  <a:pt x="4564581" y="2168430"/>
                </a:cubicBezTo>
                <a:cubicBezTo>
                  <a:pt x="4612157" y="2135962"/>
                  <a:pt x="4660111" y="2121794"/>
                  <a:pt x="4708060" y="2119026"/>
                </a:cubicBezTo>
                <a:close/>
                <a:moveTo>
                  <a:pt x="4695073" y="1976982"/>
                </a:moveTo>
                <a:cubicBezTo>
                  <a:pt x="4780422" y="1971869"/>
                  <a:pt x="4865927" y="2000836"/>
                  <a:pt x="4949688" y="2029127"/>
                </a:cubicBezTo>
                <a:cubicBezTo>
                  <a:pt x="5053507" y="2063976"/>
                  <a:pt x="5151298" y="2097316"/>
                  <a:pt x="5247612" y="2069351"/>
                </a:cubicBezTo>
                <a:cubicBezTo>
                  <a:pt x="5472356" y="2005070"/>
                  <a:pt x="5663795" y="1947610"/>
                  <a:pt x="5850792" y="2219837"/>
                </a:cubicBezTo>
                <a:cubicBezTo>
                  <a:pt x="5896728" y="2290086"/>
                  <a:pt x="5936559" y="2364117"/>
                  <a:pt x="5969875" y="2441067"/>
                </a:cubicBezTo>
                <a:cubicBezTo>
                  <a:pt x="5991402" y="2487173"/>
                  <a:pt x="6013266" y="2534384"/>
                  <a:pt x="6038009" y="2578680"/>
                </a:cubicBezTo>
                <a:cubicBezTo>
                  <a:pt x="6112098" y="2713494"/>
                  <a:pt x="6211946" y="2830702"/>
                  <a:pt x="6323444" y="2938148"/>
                </a:cubicBezTo>
                <a:lnTo>
                  <a:pt x="6356889" y="2967871"/>
                </a:lnTo>
                <a:lnTo>
                  <a:pt x="6290610" y="2967871"/>
                </a:lnTo>
                <a:lnTo>
                  <a:pt x="6290247" y="2967549"/>
                </a:lnTo>
                <a:cubicBezTo>
                  <a:pt x="6176863" y="2858037"/>
                  <a:pt x="6075147" y="2738239"/>
                  <a:pt x="5998876" y="2599501"/>
                </a:cubicBezTo>
                <a:cubicBezTo>
                  <a:pt x="5973141" y="2553241"/>
                  <a:pt x="5951427" y="2505630"/>
                  <a:pt x="5929539" y="2459335"/>
                </a:cubicBezTo>
                <a:cubicBezTo>
                  <a:pt x="5897364" y="2384646"/>
                  <a:pt x="5858889" y="2312775"/>
                  <a:pt x="5814585" y="2244479"/>
                </a:cubicBezTo>
                <a:cubicBezTo>
                  <a:pt x="5653264" y="2012701"/>
                  <a:pt x="5499938" y="2042604"/>
                  <a:pt x="5261078" y="2113006"/>
                </a:cubicBezTo>
                <a:cubicBezTo>
                  <a:pt x="5149276" y="2143982"/>
                  <a:pt x="5041192" y="2107988"/>
                  <a:pt x="4935414" y="2072191"/>
                </a:cubicBezTo>
                <a:cubicBezTo>
                  <a:pt x="4855074" y="2044948"/>
                  <a:pt x="4777929" y="2018892"/>
                  <a:pt x="4702738" y="2022657"/>
                </a:cubicBezTo>
                <a:cubicBezTo>
                  <a:pt x="4657624" y="2024917"/>
                  <a:pt x="4613212" y="2037911"/>
                  <a:pt x="4569236" y="2067826"/>
                </a:cubicBezTo>
                <a:cubicBezTo>
                  <a:pt x="4535420" y="2093833"/>
                  <a:pt x="4505586" y="2124598"/>
                  <a:pt x="4480622" y="2159183"/>
                </a:cubicBezTo>
                <a:cubicBezTo>
                  <a:pt x="4445698" y="2212432"/>
                  <a:pt x="4396794" y="2255057"/>
                  <a:pt x="4339187" y="2282478"/>
                </a:cubicBezTo>
                <a:cubicBezTo>
                  <a:pt x="4264056" y="2310644"/>
                  <a:pt x="4186971" y="2289339"/>
                  <a:pt x="4113166" y="2268226"/>
                </a:cubicBezTo>
                <a:cubicBezTo>
                  <a:pt x="4066950" y="2253236"/>
                  <a:pt x="4018981" y="2244341"/>
                  <a:pt x="3970463" y="2241759"/>
                </a:cubicBezTo>
                <a:cubicBezTo>
                  <a:pt x="3911073" y="2239781"/>
                  <a:pt x="3852322" y="2254204"/>
                  <a:pt x="3800737" y="2283365"/>
                </a:cubicBezTo>
                <a:cubicBezTo>
                  <a:pt x="3749147" y="2312522"/>
                  <a:pt x="3706680" y="2355338"/>
                  <a:pt x="3677988" y="2407111"/>
                </a:cubicBezTo>
                <a:lnTo>
                  <a:pt x="3673224" y="2416843"/>
                </a:lnTo>
                <a:cubicBezTo>
                  <a:pt x="3659994" y="2449868"/>
                  <a:pt x="3649933" y="2484067"/>
                  <a:pt x="3643143" y="2518997"/>
                </a:cubicBezTo>
                <a:cubicBezTo>
                  <a:pt x="3636538" y="2550140"/>
                  <a:pt x="3628135" y="2580879"/>
                  <a:pt x="3617968" y="2611088"/>
                </a:cubicBezTo>
                <a:cubicBezTo>
                  <a:pt x="3546960" y="2804704"/>
                  <a:pt x="3374884" y="2892404"/>
                  <a:pt x="3181623" y="2952781"/>
                </a:cubicBezTo>
                <a:lnTo>
                  <a:pt x="3126655" y="2967871"/>
                </a:lnTo>
                <a:lnTo>
                  <a:pt x="2950556" y="2967871"/>
                </a:lnTo>
                <a:lnTo>
                  <a:pt x="2971915" y="2961970"/>
                </a:lnTo>
                <a:cubicBezTo>
                  <a:pt x="3225371" y="2897290"/>
                  <a:pt x="3487329" y="2829064"/>
                  <a:pt x="3573752" y="2594754"/>
                </a:cubicBezTo>
                <a:cubicBezTo>
                  <a:pt x="3583154" y="2566920"/>
                  <a:pt x="3590840" y="2538605"/>
                  <a:pt x="3596859" y="2509854"/>
                </a:cubicBezTo>
                <a:cubicBezTo>
                  <a:pt x="3604238" y="2472066"/>
                  <a:pt x="3615192" y="2435068"/>
                  <a:pt x="3629575" y="2399343"/>
                </a:cubicBezTo>
                <a:cubicBezTo>
                  <a:pt x="3660628" y="2336306"/>
                  <a:pt x="3709285" y="2283646"/>
                  <a:pt x="3769729" y="2247674"/>
                </a:cubicBezTo>
                <a:cubicBezTo>
                  <a:pt x="3830170" y="2211697"/>
                  <a:pt x="3899840" y="2193916"/>
                  <a:pt x="3970357" y="2196473"/>
                </a:cubicBezTo>
                <a:cubicBezTo>
                  <a:pt x="4023180" y="2198678"/>
                  <a:pt x="4075536" y="2208052"/>
                  <a:pt x="4125899" y="2224384"/>
                </a:cubicBezTo>
                <a:cubicBezTo>
                  <a:pt x="4196344" y="2243434"/>
                  <a:pt x="4262717" y="2261919"/>
                  <a:pt x="4323195" y="2239042"/>
                </a:cubicBezTo>
                <a:cubicBezTo>
                  <a:pt x="4372608" y="2214718"/>
                  <a:pt x="4414472" y="2177543"/>
                  <a:pt x="4444408" y="2131400"/>
                </a:cubicBezTo>
                <a:cubicBezTo>
                  <a:pt x="4471942" y="2093295"/>
                  <a:pt x="4504822" y="2059313"/>
                  <a:pt x="4542028" y="2030495"/>
                </a:cubicBezTo>
                <a:cubicBezTo>
                  <a:pt x="4592712" y="1995385"/>
                  <a:pt x="4643863" y="1980050"/>
                  <a:pt x="4695073" y="1976982"/>
                </a:cubicBezTo>
                <a:close/>
                <a:moveTo>
                  <a:pt x="4682646" y="1834367"/>
                </a:moveTo>
                <a:cubicBezTo>
                  <a:pt x="4773509" y="1828776"/>
                  <a:pt x="4864381" y="1859353"/>
                  <a:pt x="4954959" y="1889769"/>
                </a:cubicBezTo>
                <a:cubicBezTo>
                  <a:pt x="5066171" y="1927287"/>
                  <a:pt x="5171158" y="1962715"/>
                  <a:pt x="5272873" y="1931615"/>
                </a:cubicBezTo>
                <a:cubicBezTo>
                  <a:pt x="5511101" y="1861465"/>
                  <a:pt x="5716900" y="1800376"/>
                  <a:pt x="5917080" y="2089152"/>
                </a:cubicBezTo>
                <a:cubicBezTo>
                  <a:pt x="5965757" y="2164136"/>
                  <a:pt x="6008025" y="2243072"/>
                  <a:pt x="6043538" y="2325010"/>
                </a:cubicBezTo>
                <a:cubicBezTo>
                  <a:pt x="6067748" y="2374394"/>
                  <a:pt x="6091426" y="2424900"/>
                  <a:pt x="6116590" y="2472322"/>
                </a:cubicBezTo>
                <a:cubicBezTo>
                  <a:pt x="6195625" y="2616282"/>
                  <a:pt x="6302205" y="2741220"/>
                  <a:pt x="6421446" y="2855811"/>
                </a:cubicBezTo>
                <a:lnTo>
                  <a:pt x="6547942" y="2967871"/>
                </a:lnTo>
                <a:lnTo>
                  <a:pt x="6478933" y="2967871"/>
                </a:lnTo>
                <a:lnTo>
                  <a:pt x="6388312" y="2887517"/>
                </a:lnTo>
                <a:cubicBezTo>
                  <a:pt x="6267079" y="2770808"/>
                  <a:pt x="6158378" y="2643036"/>
                  <a:pt x="6077055" y="2494857"/>
                </a:cubicBezTo>
                <a:cubicBezTo>
                  <a:pt x="6050309" y="2445684"/>
                  <a:pt x="6026460" y="2394625"/>
                  <a:pt x="6004764" y="2346022"/>
                </a:cubicBezTo>
                <a:cubicBezTo>
                  <a:pt x="5970177" y="2266372"/>
                  <a:pt x="5929085" y="2189652"/>
                  <a:pt x="5881868" y="2116695"/>
                </a:cubicBezTo>
                <a:cubicBezTo>
                  <a:pt x="5709713" y="1868523"/>
                  <a:pt x="5543805" y="1903376"/>
                  <a:pt x="5289484" y="1977746"/>
                </a:cubicBezTo>
                <a:cubicBezTo>
                  <a:pt x="5172104" y="2012230"/>
                  <a:pt x="5055045" y="1972830"/>
                  <a:pt x="4942252" y="1934571"/>
                </a:cubicBezTo>
                <a:cubicBezTo>
                  <a:pt x="4856058" y="1905692"/>
                  <a:pt x="4773000" y="1877759"/>
                  <a:pt x="4692415" y="1882054"/>
                </a:cubicBezTo>
                <a:cubicBezTo>
                  <a:pt x="4644064" y="1884631"/>
                  <a:pt x="4596605" y="1898812"/>
                  <a:pt x="4549895" y="1931351"/>
                </a:cubicBezTo>
                <a:cubicBezTo>
                  <a:pt x="4513340" y="1959005"/>
                  <a:pt x="4481028" y="1991820"/>
                  <a:pt x="4453944" y="2028802"/>
                </a:cubicBezTo>
                <a:cubicBezTo>
                  <a:pt x="4416956" y="2085204"/>
                  <a:pt x="4365132" y="2130390"/>
                  <a:pt x="4304075" y="2159475"/>
                </a:cubicBezTo>
                <a:cubicBezTo>
                  <a:pt x="4224668" y="2189445"/>
                  <a:pt x="4142725" y="2167205"/>
                  <a:pt x="4063333" y="2145705"/>
                </a:cubicBezTo>
                <a:cubicBezTo>
                  <a:pt x="4013751" y="2129660"/>
                  <a:pt x="3962178" y="2120646"/>
                  <a:pt x="3910126" y="2118949"/>
                </a:cubicBezTo>
                <a:cubicBezTo>
                  <a:pt x="3846435" y="2116883"/>
                  <a:pt x="3783513" y="2132278"/>
                  <a:pt x="3728179" y="2163518"/>
                </a:cubicBezTo>
                <a:cubicBezTo>
                  <a:pt x="3672849" y="2194758"/>
                  <a:pt x="3627249" y="2240632"/>
                  <a:pt x="3596404" y="2296089"/>
                </a:cubicBezTo>
                <a:lnTo>
                  <a:pt x="3590715" y="2307737"/>
                </a:lnTo>
                <a:cubicBezTo>
                  <a:pt x="3576698" y="2343270"/>
                  <a:pt x="3565975" y="2380100"/>
                  <a:pt x="3558804" y="2417622"/>
                </a:cubicBezTo>
                <a:cubicBezTo>
                  <a:pt x="3552060" y="2451040"/>
                  <a:pt x="3543086" y="2483952"/>
                  <a:pt x="3531955" y="2516114"/>
                </a:cubicBezTo>
                <a:cubicBezTo>
                  <a:pt x="3432030" y="2791921"/>
                  <a:pt x="3139105" y="2867138"/>
                  <a:pt x="2856242" y="2939580"/>
                </a:cubicBezTo>
                <a:lnTo>
                  <a:pt x="2753825" y="2967871"/>
                </a:lnTo>
                <a:lnTo>
                  <a:pt x="2586679" y="2967871"/>
                </a:lnTo>
                <a:lnTo>
                  <a:pt x="2625101" y="2953950"/>
                </a:lnTo>
                <a:cubicBezTo>
                  <a:pt x="2695849" y="2931182"/>
                  <a:pt x="2769828" y="2912143"/>
                  <a:pt x="2843106" y="2893242"/>
                </a:cubicBezTo>
                <a:cubicBezTo>
                  <a:pt x="3113973" y="2823594"/>
                  <a:pt x="3395488" y="2751941"/>
                  <a:pt x="3486924" y="2498450"/>
                </a:cubicBezTo>
                <a:cubicBezTo>
                  <a:pt x="3496978" y="2468056"/>
                  <a:pt x="3505327" y="2437108"/>
                  <a:pt x="3511900" y="2405780"/>
                </a:cubicBezTo>
                <a:cubicBezTo>
                  <a:pt x="3519462" y="2365291"/>
                  <a:pt x="3531025" y="2325690"/>
                  <a:pt x="3546450" y="2287544"/>
                </a:cubicBezTo>
                <a:cubicBezTo>
                  <a:pt x="3578751" y="2220106"/>
                  <a:pt x="3630120" y="2163674"/>
                  <a:pt x="3694290" y="2125135"/>
                </a:cubicBezTo>
                <a:cubicBezTo>
                  <a:pt x="3758495" y="2086552"/>
                  <a:pt x="3832635" y="2067623"/>
                  <a:pt x="3907640" y="2070600"/>
                </a:cubicBezTo>
                <a:cubicBezTo>
                  <a:pt x="3963857" y="2072797"/>
                  <a:pt x="4019516" y="2082701"/>
                  <a:pt x="4073078" y="2100002"/>
                </a:cubicBezTo>
                <a:cubicBezTo>
                  <a:pt x="4148404" y="2120942"/>
                  <a:pt x="4219636" y="2140361"/>
                  <a:pt x="4284946" y="2115515"/>
                </a:cubicBezTo>
                <a:cubicBezTo>
                  <a:pt x="4337942" y="2089032"/>
                  <a:pt x="4382796" y="2048817"/>
                  <a:pt x="4414816" y="1999077"/>
                </a:cubicBezTo>
                <a:cubicBezTo>
                  <a:pt x="4444278" y="1958391"/>
                  <a:pt x="4479401" y="1922129"/>
                  <a:pt x="4519168" y="1891341"/>
                </a:cubicBezTo>
                <a:cubicBezTo>
                  <a:pt x="4573613" y="1854098"/>
                  <a:pt x="4628127" y="1837723"/>
                  <a:pt x="4682646" y="1834367"/>
                </a:cubicBezTo>
                <a:close/>
                <a:moveTo>
                  <a:pt x="4672961" y="1694145"/>
                </a:moveTo>
                <a:cubicBezTo>
                  <a:pt x="4769240" y="1687848"/>
                  <a:pt x="4865937" y="1720277"/>
                  <a:pt x="4960642" y="1752128"/>
                </a:cubicBezTo>
                <a:cubicBezTo>
                  <a:pt x="5079044" y="1791731"/>
                  <a:pt x="5190847" y="1829039"/>
                  <a:pt x="5300670" y="1796160"/>
                </a:cubicBezTo>
                <a:cubicBezTo>
                  <a:pt x="5553629" y="1720636"/>
                  <a:pt x="5772170" y="1655222"/>
                  <a:pt x="5984211" y="1961298"/>
                </a:cubicBezTo>
                <a:cubicBezTo>
                  <a:pt x="6036344" y="2040224"/>
                  <a:pt x="6081556" y="2123466"/>
                  <a:pt x="6119310" y="2210123"/>
                </a:cubicBezTo>
                <a:cubicBezTo>
                  <a:pt x="6142583" y="2261408"/>
                  <a:pt x="6168647" y="2315992"/>
                  <a:pt x="6196572" y="2366612"/>
                </a:cubicBezTo>
                <a:cubicBezTo>
                  <a:pt x="6322702" y="2596712"/>
                  <a:pt x="6515140" y="2780734"/>
                  <a:pt x="6720093" y="2950256"/>
                </a:cubicBezTo>
                <a:lnTo>
                  <a:pt x="6742092" y="2967871"/>
                </a:lnTo>
                <a:lnTo>
                  <a:pt x="6667614" y="2967871"/>
                </a:lnTo>
                <a:lnTo>
                  <a:pt x="6486440" y="2807741"/>
                </a:lnTo>
                <a:cubicBezTo>
                  <a:pt x="6357298" y="2683737"/>
                  <a:pt x="6241488" y="2547796"/>
                  <a:pt x="6155114" y="2390177"/>
                </a:cubicBezTo>
                <a:cubicBezTo>
                  <a:pt x="6126404" y="2338105"/>
                  <a:pt x="6101143" y="2283902"/>
                  <a:pt x="6076693" y="2231097"/>
                </a:cubicBezTo>
                <a:cubicBezTo>
                  <a:pt x="6040125" y="2146436"/>
                  <a:pt x="5996496" y="2064948"/>
                  <a:pt x="5946249" y="1987524"/>
                </a:cubicBezTo>
                <a:cubicBezTo>
                  <a:pt x="5762432" y="1722629"/>
                  <a:pt x="5586484" y="1759270"/>
                  <a:pt x="5314198" y="1840730"/>
                </a:cubicBezTo>
                <a:cubicBezTo>
                  <a:pt x="5190407" y="1876446"/>
                  <a:pt x="5066173" y="1835908"/>
                  <a:pt x="4945974" y="1795981"/>
                </a:cubicBezTo>
                <a:cubicBezTo>
                  <a:pt x="4854086" y="1765182"/>
                  <a:pt x="4765449" y="1735437"/>
                  <a:pt x="4679420" y="1740217"/>
                </a:cubicBezTo>
                <a:cubicBezTo>
                  <a:pt x="4627802" y="1743084"/>
                  <a:pt x="4577124" y="1758379"/>
                  <a:pt x="4527246" y="1793330"/>
                </a:cubicBezTo>
                <a:cubicBezTo>
                  <a:pt x="4488995" y="1823787"/>
                  <a:pt x="4455331" y="1859428"/>
                  <a:pt x="4427134" y="1899308"/>
                </a:cubicBezTo>
                <a:cubicBezTo>
                  <a:pt x="4388267" y="1959504"/>
                  <a:pt x="4333412" y="2007766"/>
                  <a:pt x="4268648" y="2038735"/>
                </a:cubicBezTo>
                <a:cubicBezTo>
                  <a:pt x="4184786" y="2070881"/>
                  <a:pt x="4097784" y="2047129"/>
                  <a:pt x="4013709" y="2024318"/>
                </a:cubicBezTo>
                <a:cubicBezTo>
                  <a:pt x="3961273" y="2006698"/>
                  <a:pt x="3906718" y="1996221"/>
                  <a:pt x="3851540" y="1993156"/>
                </a:cubicBezTo>
                <a:cubicBezTo>
                  <a:pt x="3783550" y="1990850"/>
                  <a:pt x="3716338" y="2007336"/>
                  <a:pt x="3657297" y="2040843"/>
                </a:cubicBezTo>
                <a:cubicBezTo>
                  <a:pt x="3598297" y="2074316"/>
                  <a:pt x="3549794" y="2123469"/>
                  <a:pt x="3517193" y="2182839"/>
                </a:cubicBezTo>
                <a:lnTo>
                  <a:pt x="3510759" y="2196025"/>
                </a:lnTo>
                <a:cubicBezTo>
                  <a:pt x="3496036" y="2234225"/>
                  <a:pt x="3484866" y="2273659"/>
                  <a:pt x="3477350" y="2313882"/>
                </a:cubicBezTo>
                <a:cubicBezTo>
                  <a:pt x="3470053" y="2349415"/>
                  <a:pt x="3460664" y="2384493"/>
                  <a:pt x="3449238" y="2418937"/>
                </a:cubicBezTo>
                <a:cubicBezTo>
                  <a:pt x="3342910" y="2712791"/>
                  <a:pt x="3032380" y="2792391"/>
                  <a:pt x="2731529" y="2869988"/>
                </a:cubicBezTo>
                <a:cubicBezTo>
                  <a:pt x="2653461" y="2890036"/>
                  <a:pt x="2576457" y="2909762"/>
                  <a:pt x="2503916" y="2932781"/>
                </a:cubicBezTo>
                <a:lnTo>
                  <a:pt x="2405497" y="2967871"/>
                </a:lnTo>
                <a:lnTo>
                  <a:pt x="2297664" y="2967871"/>
                </a:lnTo>
                <a:lnTo>
                  <a:pt x="2376391" y="2930169"/>
                </a:lnTo>
                <a:cubicBezTo>
                  <a:pt x="2482326" y="2886561"/>
                  <a:pt x="2600760" y="2856171"/>
                  <a:pt x="2717643" y="2826173"/>
                </a:cubicBezTo>
                <a:cubicBezTo>
                  <a:pt x="3007667" y="2751943"/>
                  <a:pt x="3305419" y="2674753"/>
                  <a:pt x="3404236" y="2404181"/>
                </a:cubicBezTo>
                <a:cubicBezTo>
                  <a:pt x="3415335" y="2371755"/>
                  <a:pt x="3424077" y="2338622"/>
                  <a:pt x="3430476" y="2304948"/>
                </a:cubicBezTo>
                <a:cubicBezTo>
                  <a:pt x="3438690" y="2261740"/>
                  <a:pt x="3450924" y="2219440"/>
                  <a:pt x="3467112" y="2178524"/>
                </a:cubicBezTo>
                <a:cubicBezTo>
                  <a:pt x="3501509" y="2107113"/>
                  <a:pt x="3555999" y="2047302"/>
                  <a:pt x="3623965" y="2006342"/>
                </a:cubicBezTo>
                <a:cubicBezTo>
                  <a:pt x="3691972" y="1965346"/>
                  <a:pt x="3770482" y="1945010"/>
                  <a:pt x="3850052" y="1947707"/>
                </a:cubicBezTo>
                <a:cubicBezTo>
                  <a:pt x="3909556" y="1950027"/>
                  <a:pt x="3968519" y="1960540"/>
                  <a:pt x="4025210" y="1978980"/>
                </a:cubicBezTo>
                <a:cubicBezTo>
                  <a:pt x="4105397" y="2000854"/>
                  <a:pt x="4181686" y="2021785"/>
                  <a:pt x="4252017" y="1993598"/>
                </a:cubicBezTo>
                <a:cubicBezTo>
                  <a:pt x="4308626" y="1965218"/>
                  <a:pt x="4356528" y="1922177"/>
                  <a:pt x="4390709" y="1868989"/>
                </a:cubicBezTo>
                <a:cubicBezTo>
                  <a:pt x="4421444" y="1825948"/>
                  <a:pt x="4458489" y="1787800"/>
                  <a:pt x="4500633" y="1755793"/>
                </a:cubicBezTo>
                <a:cubicBezTo>
                  <a:pt x="4557577" y="1715643"/>
                  <a:pt x="4615195" y="1697923"/>
                  <a:pt x="4672961" y="1694145"/>
                </a:cubicBezTo>
                <a:close/>
                <a:moveTo>
                  <a:pt x="4662221" y="1552307"/>
                </a:moveTo>
                <a:cubicBezTo>
                  <a:pt x="4763808" y="1545625"/>
                  <a:pt x="4865673" y="1580217"/>
                  <a:pt x="4965249" y="1614463"/>
                </a:cubicBezTo>
                <a:cubicBezTo>
                  <a:pt x="5090093" y="1655741"/>
                  <a:pt x="5209701" y="1695879"/>
                  <a:pt x="5328839" y="1661760"/>
                </a:cubicBezTo>
                <a:cubicBezTo>
                  <a:pt x="5596448" y="1580942"/>
                  <a:pt x="5827353" y="1510992"/>
                  <a:pt x="6051630" y="1834577"/>
                </a:cubicBezTo>
                <a:cubicBezTo>
                  <a:pt x="6106351" y="1918786"/>
                  <a:pt x="6153956" y="2007360"/>
                  <a:pt x="6193911" y="2099397"/>
                </a:cubicBezTo>
                <a:cubicBezTo>
                  <a:pt x="6219171" y="2154533"/>
                  <a:pt x="6245632" y="2211212"/>
                  <a:pt x="6274932" y="2265017"/>
                </a:cubicBezTo>
                <a:cubicBezTo>
                  <a:pt x="6408669" y="2510705"/>
                  <a:pt x="6613224" y="2704981"/>
                  <a:pt x="6830932" y="2883968"/>
                </a:cubicBezTo>
                <a:lnTo>
                  <a:pt x="6936252" y="2967871"/>
                </a:lnTo>
                <a:lnTo>
                  <a:pt x="6863423" y="2967871"/>
                </a:lnTo>
                <a:lnTo>
                  <a:pt x="6798437" y="2916000"/>
                </a:lnTo>
                <a:cubicBezTo>
                  <a:pt x="6578077" y="2734156"/>
                  <a:pt x="6370784" y="2535836"/>
                  <a:pt x="6233644" y="2285247"/>
                </a:cubicBezTo>
                <a:cubicBezTo>
                  <a:pt x="6202972" y="2230279"/>
                  <a:pt x="6176491" y="2172647"/>
                  <a:pt x="6150647" y="2116718"/>
                </a:cubicBezTo>
                <a:cubicBezTo>
                  <a:pt x="6112194" y="2026513"/>
                  <a:pt x="6066194" y="1939636"/>
                  <a:pt x="6013068" y="1857112"/>
                </a:cubicBezTo>
                <a:cubicBezTo>
                  <a:pt x="5818201" y="1576241"/>
                  <a:pt x="5631404" y="1615293"/>
                  <a:pt x="5342099" y="1702882"/>
                </a:cubicBezTo>
                <a:cubicBezTo>
                  <a:pt x="5210798" y="1742117"/>
                  <a:pt x="5079528" y="1698167"/>
                  <a:pt x="4951958" y="1656526"/>
                </a:cubicBezTo>
                <a:cubicBezTo>
                  <a:pt x="4854450" y="1624218"/>
                  <a:pt x="4760137" y="1593096"/>
                  <a:pt x="4668759" y="1598490"/>
                </a:cubicBezTo>
                <a:cubicBezTo>
                  <a:pt x="4613932" y="1601726"/>
                  <a:pt x="4560161" y="1618107"/>
                  <a:pt x="4507390" y="1655267"/>
                </a:cubicBezTo>
                <a:cubicBezTo>
                  <a:pt x="4466439" y="1687643"/>
                  <a:pt x="4430270" y="1725698"/>
                  <a:pt x="4400031" y="1768206"/>
                </a:cubicBezTo>
                <a:cubicBezTo>
                  <a:pt x="4358327" y="1831666"/>
                  <a:pt x="4300081" y="1882505"/>
                  <a:pt x="4231485" y="1915314"/>
                </a:cubicBezTo>
                <a:cubicBezTo>
                  <a:pt x="4142829" y="1949390"/>
                  <a:pt x="4051536" y="1923537"/>
                  <a:pt x="3962009" y="1900002"/>
                </a:cubicBezTo>
                <a:cubicBezTo>
                  <a:pt x="3906010" y="1882071"/>
                  <a:pt x="3847866" y="1871645"/>
                  <a:pt x="3789165" y="1868929"/>
                </a:cubicBezTo>
                <a:cubicBezTo>
                  <a:pt x="3716894" y="1866478"/>
                  <a:pt x="3645437" y="1884096"/>
                  <a:pt x="3582764" y="1919796"/>
                </a:cubicBezTo>
                <a:cubicBezTo>
                  <a:pt x="3520092" y="1955495"/>
                  <a:pt x="3468653" y="2007895"/>
                  <a:pt x="3434220" y="2071105"/>
                </a:cubicBezTo>
                <a:lnTo>
                  <a:pt x="3427005" y="2085874"/>
                </a:lnTo>
                <a:cubicBezTo>
                  <a:pt x="3411113" y="2126840"/>
                  <a:pt x="3398971" y="2169230"/>
                  <a:pt x="3390782" y="2212460"/>
                </a:cubicBezTo>
                <a:cubicBezTo>
                  <a:pt x="3383519" y="2250281"/>
                  <a:pt x="3373695" y="2287587"/>
                  <a:pt x="3361406" y="2324079"/>
                </a:cubicBezTo>
                <a:cubicBezTo>
                  <a:pt x="3249635" y="2635003"/>
                  <a:pt x="2920349" y="2720348"/>
                  <a:pt x="2601702" y="2802714"/>
                </a:cubicBezTo>
                <a:cubicBezTo>
                  <a:pt x="2435987" y="2845104"/>
                  <a:pt x="2275018" y="2886686"/>
                  <a:pt x="2147437" y="2957508"/>
                </a:cubicBezTo>
                <a:lnTo>
                  <a:pt x="2131825" y="2967871"/>
                </a:lnTo>
                <a:lnTo>
                  <a:pt x="2052805" y="2967871"/>
                </a:lnTo>
                <a:lnTo>
                  <a:pt x="2124261" y="2919975"/>
                </a:lnTo>
                <a:cubicBezTo>
                  <a:pt x="2259547" y="2844141"/>
                  <a:pt x="2427149" y="2801350"/>
                  <a:pt x="2592278" y="2758674"/>
                </a:cubicBezTo>
                <a:cubicBezTo>
                  <a:pt x="2899127" y="2679683"/>
                  <a:pt x="3216425" y="2598098"/>
                  <a:pt x="3319900" y="2309102"/>
                </a:cubicBezTo>
                <a:cubicBezTo>
                  <a:pt x="3331627" y="2274247"/>
                  <a:pt x="3340947" y="2238635"/>
                  <a:pt x="3347792" y="2202512"/>
                </a:cubicBezTo>
                <a:cubicBezTo>
                  <a:pt x="3356306" y="2156950"/>
                  <a:pt x="3369072" y="2112283"/>
                  <a:pt x="3385864" y="2069148"/>
                </a:cubicBezTo>
                <a:cubicBezTo>
                  <a:pt x="3447841" y="1921489"/>
                  <a:pt x="3607058" y="1825149"/>
                  <a:pt x="3790027" y="1823638"/>
                </a:cubicBezTo>
                <a:cubicBezTo>
                  <a:pt x="3853033" y="1826134"/>
                  <a:pt x="3915428" y="1837220"/>
                  <a:pt x="3975495" y="1856570"/>
                </a:cubicBezTo>
                <a:cubicBezTo>
                  <a:pt x="4060738" y="1879956"/>
                  <a:pt x="4141336" y="1901992"/>
                  <a:pt x="4215893" y="1873041"/>
                </a:cubicBezTo>
                <a:cubicBezTo>
                  <a:pt x="4276177" y="1842670"/>
                  <a:pt x="4327074" y="1796594"/>
                  <a:pt x="4363203" y="1739677"/>
                </a:cubicBezTo>
                <a:cubicBezTo>
                  <a:pt x="4395994" y="1693557"/>
                  <a:pt x="4435404" y="1652547"/>
                  <a:pt x="4480225" y="1617900"/>
                </a:cubicBezTo>
                <a:cubicBezTo>
                  <a:pt x="4540419" y="1575184"/>
                  <a:pt x="4601270" y="1556316"/>
                  <a:pt x="4662221" y="1552307"/>
                </a:cubicBezTo>
                <a:close/>
                <a:moveTo>
                  <a:pt x="4650163" y="1411836"/>
                </a:moveTo>
                <a:cubicBezTo>
                  <a:pt x="4757393" y="1404454"/>
                  <a:pt x="4865213" y="1440231"/>
                  <a:pt x="4970763" y="1475258"/>
                </a:cubicBezTo>
                <a:cubicBezTo>
                  <a:pt x="5103791" y="1519574"/>
                  <a:pt x="5229424" y="1561221"/>
                  <a:pt x="5353545" y="1523800"/>
                </a:cubicBezTo>
                <a:cubicBezTo>
                  <a:pt x="5637054" y="1438188"/>
                  <a:pt x="5879531" y="1363330"/>
                  <a:pt x="6115809" y="1703886"/>
                </a:cubicBezTo>
                <a:cubicBezTo>
                  <a:pt x="6173511" y="1792670"/>
                  <a:pt x="6223564" y="1886162"/>
                  <a:pt x="6265456" y="1983325"/>
                </a:cubicBezTo>
                <a:cubicBezTo>
                  <a:pt x="6292505" y="2041734"/>
                  <a:pt x="6320549" y="2102112"/>
                  <a:pt x="6351450" y="2158543"/>
                </a:cubicBezTo>
                <a:cubicBezTo>
                  <a:pt x="6492878" y="2416693"/>
                  <a:pt x="6709058" y="2622615"/>
                  <a:pt x="6939286" y="2811976"/>
                </a:cubicBezTo>
                <a:lnTo>
                  <a:pt x="7135176" y="2967871"/>
                </a:lnTo>
                <a:lnTo>
                  <a:pt x="7060845" y="2967871"/>
                </a:lnTo>
                <a:lnTo>
                  <a:pt x="6908167" y="2846379"/>
                </a:lnTo>
                <a:cubicBezTo>
                  <a:pt x="6675077" y="2654514"/>
                  <a:pt x="6456356" y="2445466"/>
                  <a:pt x="6311324" y="2181289"/>
                </a:cubicBezTo>
                <a:cubicBezTo>
                  <a:pt x="6279430" y="2122893"/>
                  <a:pt x="6251216" y="2061964"/>
                  <a:pt x="6223961" y="2002968"/>
                </a:cubicBezTo>
                <a:cubicBezTo>
                  <a:pt x="6182952" y="1908362"/>
                  <a:pt x="6134177" y="1817265"/>
                  <a:pt x="6078085" y="1730651"/>
                </a:cubicBezTo>
                <a:cubicBezTo>
                  <a:pt x="5871601" y="1433019"/>
                  <a:pt x="5673557" y="1475270"/>
                  <a:pt x="5367626" y="1568199"/>
                </a:cubicBezTo>
                <a:cubicBezTo>
                  <a:pt x="5229168" y="1610204"/>
                  <a:pt x="5090706" y="1564169"/>
                  <a:pt x="4956333" y="1519649"/>
                </a:cubicBezTo>
                <a:cubicBezTo>
                  <a:pt x="4852488" y="1484852"/>
                  <a:pt x="4753366" y="1451218"/>
                  <a:pt x="4656920" y="1457226"/>
                </a:cubicBezTo>
                <a:cubicBezTo>
                  <a:pt x="4599053" y="1460830"/>
                  <a:pt x="4542148" y="1478705"/>
                  <a:pt x="4485765" y="1519163"/>
                </a:cubicBezTo>
                <a:cubicBezTo>
                  <a:pt x="4442405" y="1553577"/>
                  <a:pt x="4404230" y="1594062"/>
                  <a:pt x="4372472" y="1639310"/>
                </a:cubicBezTo>
                <a:cubicBezTo>
                  <a:pt x="4329399" y="1705967"/>
                  <a:pt x="4268799" y="1759522"/>
                  <a:pt x="4197255" y="1794166"/>
                </a:cubicBezTo>
                <a:cubicBezTo>
                  <a:pt x="4104108" y="1830462"/>
                  <a:pt x="4007187" y="1804258"/>
                  <a:pt x="3914574" y="1779159"/>
                </a:cubicBezTo>
                <a:cubicBezTo>
                  <a:pt x="3855469" y="1759956"/>
                  <a:pt x="3794047" y="1748871"/>
                  <a:pt x="3731966" y="1746252"/>
                </a:cubicBezTo>
                <a:cubicBezTo>
                  <a:pt x="3655460" y="1743857"/>
                  <a:pt x="3579837" y="1762684"/>
                  <a:pt x="3513544" y="1800584"/>
                </a:cubicBezTo>
                <a:cubicBezTo>
                  <a:pt x="3447251" y="1838482"/>
                  <a:pt x="3392879" y="1893976"/>
                  <a:pt x="3356435" y="1960933"/>
                </a:cubicBezTo>
                <a:lnTo>
                  <a:pt x="3348475" y="1977239"/>
                </a:lnTo>
                <a:cubicBezTo>
                  <a:pt x="3331580" y="2020276"/>
                  <a:pt x="3319007" y="2064897"/>
                  <a:pt x="3310949" y="2110431"/>
                </a:cubicBezTo>
                <a:cubicBezTo>
                  <a:pt x="3303124" y="2150277"/>
                  <a:pt x="3292831" y="2189544"/>
                  <a:pt x="3280071" y="2228075"/>
                </a:cubicBezTo>
                <a:cubicBezTo>
                  <a:pt x="3163462" y="2555853"/>
                  <a:pt x="2815033" y="2647716"/>
                  <a:pt x="2478387" y="2734275"/>
                </a:cubicBezTo>
                <a:cubicBezTo>
                  <a:pt x="2259886" y="2790728"/>
                  <a:pt x="2048788" y="2845162"/>
                  <a:pt x="1904596" y="2960822"/>
                </a:cubicBezTo>
                <a:lnTo>
                  <a:pt x="1897477" y="2967871"/>
                </a:lnTo>
                <a:lnTo>
                  <a:pt x="1831218" y="2967871"/>
                </a:lnTo>
                <a:lnTo>
                  <a:pt x="1870641" y="2928545"/>
                </a:lnTo>
                <a:cubicBezTo>
                  <a:pt x="2024921" y="2803607"/>
                  <a:pt x="2247475" y="2746128"/>
                  <a:pt x="2464898" y="2690647"/>
                </a:cubicBezTo>
                <a:cubicBezTo>
                  <a:pt x="2788785" y="2608437"/>
                  <a:pt x="3127374" y="2521871"/>
                  <a:pt x="3234518" y="2213488"/>
                </a:cubicBezTo>
                <a:cubicBezTo>
                  <a:pt x="3246565" y="2176761"/>
                  <a:pt x="3256342" y="2139255"/>
                  <a:pt x="3263697" y="2101290"/>
                </a:cubicBezTo>
                <a:cubicBezTo>
                  <a:pt x="3272415" y="2053045"/>
                  <a:pt x="3285795" y="2005778"/>
                  <a:pt x="3303640" y="1960155"/>
                </a:cubicBezTo>
                <a:cubicBezTo>
                  <a:pt x="3368256" y="1804143"/>
                  <a:pt x="3536278" y="1702572"/>
                  <a:pt x="3729136" y="1700605"/>
                </a:cubicBezTo>
                <a:cubicBezTo>
                  <a:pt x="3795318" y="1703195"/>
                  <a:pt x="3860875" y="1714829"/>
                  <a:pt x="3923950" y="1735201"/>
                </a:cubicBezTo>
                <a:cubicBezTo>
                  <a:pt x="4014841" y="1759891"/>
                  <a:pt x="4100302" y="1782865"/>
                  <a:pt x="4179096" y="1752150"/>
                </a:cubicBezTo>
                <a:cubicBezTo>
                  <a:pt x="4243126" y="1720010"/>
                  <a:pt x="4297115" y="1671070"/>
                  <a:pt x="4335266" y="1610575"/>
                </a:cubicBezTo>
                <a:cubicBezTo>
                  <a:pt x="4369731" y="1561705"/>
                  <a:pt x="4411228" y="1518111"/>
                  <a:pt x="4458402" y="1481215"/>
                </a:cubicBezTo>
                <a:cubicBezTo>
                  <a:pt x="4521699" y="1436229"/>
                  <a:pt x="4585825" y="1416263"/>
                  <a:pt x="4650163" y="1411836"/>
                </a:cubicBezTo>
                <a:close/>
                <a:moveTo>
                  <a:pt x="4639800" y="1271627"/>
                </a:moveTo>
                <a:cubicBezTo>
                  <a:pt x="4752324" y="1263987"/>
                  <a:pt x="4865530" y="1301723"/>
                  <a:pt x="4976894" y="1337813"/>
                </a:cubicBezTo>
                <a:cubicBezTo>
                  <a:pt x="5117529" y="1384380"/>
                  <a:pt x="5249942" y="1427950"/>
                  <a:pt x="5381046" y="1388135"/>
                </a:cubicBezTo>
                <a:cubicBezTo>
                  <a:pt x="5678277" y="1297194"/>
                  <a:pt x="5934877" y="1218168"/>
                  <a:pt x="6182976" y="1576066"/>
                </a:cubicBezTo>
                <a:cubicBezTo>
                  <a:pt x="6243724" y="1669407"/>
                  <a:pt x="6296229" y="1767822"/>
                  <a:pt x="6339993" y="1870128"/>
                </a:cubicBezTo>
                <a:cubicBezTo>
                  <a:pt x="6368245" y="1932024"/>
                  <a:pt x="6398037" y="1994703"/>
                  <a:pt x="6430520" y="2054832"/>
                </a:cubicBezTo>
                <a:cubicBezTo>
                  <a:pt x="6629424" y="2417511"/>
                  <a:pt x="6968648" y="2681877"/>
                  <a:pt x="7296192" y="2937589"/>
                </a:cubicBezTo>
                <a:lnTo>
                  <a:pt x="7334759" y="2967871"/>
                </a:lnTo>
                <a:lnTo>
                  <a:pt x="7260750" y="2967871"/>
                </a:lnTo>
                <a:lnTo>
                  <a:pt x="7018811" y="2776071"/>
                </a:lnTo>
                <a:cubicBezTo>
                  <a:pt x="6772966" y="2574354"/>
                  <a:pt x="6542025" y="2354021"/>
                  <a:pt x="6389443" y="2075654"/>
                </a:cubicBezTo>
                <a:cubicBezTo>
                  <a:pt x="6355948" y="2014553"/>
                  <a:pt x="6327095" y="1948967"/>
                  <a:pt x="6298057" y="1886701"/>
                </a:cubicBezTo>
                <a:cubicBezTo>
                  <a:pt x="6255433" y="1786811"/>
                  <a:pt x="6204145" y="1690812"/>
                  <a:pt x="6144849" y="1599720"/>
                </a:cubicBezTo>
                <a:cubicBezTo>
                  <a:pt x="5927491" y="1285736"/>
                  <a:pt x="5718422" y="1330775"/>
                  <a:pt x="5395099" y="1429631"/>
                </a:cubicBezTo>
                <a:cubicBezTo>
                  <a:pt x="5249693" y="1473985"/>
                  <a:pt x="5104002" y="1425905"/>
                  <a:pt x="4962989" y="1379130"/>
                </a:cubicBezTo>
                <a:cubicBezTo>
                  <a:pt x="4854044" y="1343032"/>
                  <a:pt x="4748835" y="1308182"/>
                  <a:pt x="4646669" y="1314643"/>
                </a:cubicBezTo>
                <a:cubicBezTo>
                  <a:pt x="4585370" y="1318520"/>
                  <a:pt x="4525166" y="1337270"/>
                  <a:pt x="4465909" y="1379545"/>
                </a:cubicBezTo>
                <a:cubicBezTo>
                  <a:pt x="4420252" y="1416109"/>
                  <a:pt x="4380070" y="1459022"/>
                  <a:pt x="4346636" y="1506938"/>
                </a:cubicBezTo>
                <a:cubicBezTo>
                  <a:pt x="4295769" y="1572485"/>
                  <a:pt x="4242978" y="1639996"/>
                  <a:pt x="4162016" y="1672127"/>
                </a:cubicBezTo>
                <a:cubicBezTo>
                  <a:pt x="4064076" y="1710353"/>
                  <a:pt x="3963264" y="1683211"/>
                  <a:pt x="3863596" y="1655690"/>
                </a:cubicBezTo>
                <a:cubicBezTo>
                  <a:pt x="3801245" y="1635704"/>
                  <a:pt x="3736495" y="1624146"/>
                  <a:pt x="3671132" y="1621253"/>
                </a:cubicBezTo>
                <a:cubicBezTo>
                  <a:pt x="3589901" y="1618827"/>
                  <a:pt x="3509693" y="1638930"/>
                  <a:pt x="3439437" y="1679322"/>
                </a:cubicBezTo>
                <a:cubicBezTo>
                  <a:pt x="3369182" y="1719717"/>
                  <a:pt x="3311627" y="1778841"/>
                  <a:pt x="3273217" y="1850053"/>
                </a:cubicBezTo>
                <a:lnTo>
                  <a:pt x="3264292" y="1868312"/>
                </a:lnTo>
                <a:cubicBezTo>
                  <a:pt x="3247025" y="1913868"/>
                  <a:pt x="3233908" y="1960920"/>
                  <a:pt x="3225118" y="2008864"/>
                </a:cubicBezTo>
                <a:cubicBezTo>
                  <a:pt x="3217254" y="2051085"/>
                  <a:pt x="3206439" y="2092726"/>
                  <a:pt x="3192761" y="2133485"/>
                </a:cubicBezTo>
                <a:cubicBezTo>
                  <a:pt x="3070775" y="2482177"/>
                  <a:pt x="2703549" y="2575913"/>
                  <a:pt x="2351448" y="2668384"/>
                </a:cubicBezTo>
                <a:cubicBezTo>
                  <a:pt x="2120852" y="2727948"/>
                  <a:pt x="1897885" y="2785039"/>
                  <a:pt x="1745928" y="2907027"/>
                </a:cubicBezTo>
                <a:lnTo>
                  <a:pt x="1684617" y="2967871"/>
                </a:lnTo>
                <a:lnTo>
                  <a:pt x="1621492" y="2967871"/>
                </a:lnTo>
                <a:lnTo>
                  <a:pt x="1625842" y="2960863"/>
                </a:lnTo>
                <a:cubicBezTo>
                  <a:pt x="1782264" y="2765975"/>
                  <a:pt x="2064021" y="2693270"/>
                  <a:pt x="2338702" y="2622242"/>
                </a:cubicBezTo>
                <a:cubicBezTo>
                  <a:pt x="2681146" y="2533708"/>
                  <a:pt x="3035594" y="2442384"/>
                  <a:pt x="3150303" y="2117515"/>
                </a:cubicBezTo>
                <a:cubicBezTo>
                  <a:pt x="3163007" y="2078621"/>
                  <a:pt x="3173188" y="2038936"/>
                  <a:pt x="3180783" y="1998712"/>
                </a:cubicBezTo>
                <a:cubicBezTo>
                  <a:pt x="3190530" y="1948967"/>
                  <a:pt x="3204765" y="1900266"/>
                  <a:pt x="3223377" y="1853125"/>
                </a:cubicBezTo>
                <a:cubicBezTo>
                  <a:pt x="3292153" y="1688586"/>
                  <a:pt x="3467542" y="1581880"/>
                  <a:pt x="3670074" y="1579874"/>
                </a:cubicBezTo>
                <a:cubicBezTo>
                  <a:pt x="3739935" y="1582418"/>
                  <a:pt x="3809158" y="1594542"/>
                  <a:pt x="3875789" y="1615918"/>
                </a:cubicBezTo>
                <a:cubicBezTo>
                  <a:pt x="3969586" y="1640597"/>
                  <a:pt x="4060255" y="1663752"/>
                  <a:pt x="4144487" y="1629861"/>
                </a:cubicBezTo>
                <a:cubicBezTo>
                  <a:pt x="4213243" y="1602883"/>
                  <a:pt x="4260316" y="1542169"/>
                  <a:pt x="4309274" y="1479530"/>
                </a:cubicBezTo>
                <a:cubicBezTo>
                  <a:pt x="4345534" y="1428496"/>
                  <a:pt x="4389059" y="1383039"/>
                  <a:pt x="4438534" y="1344542"/>
                </a:cubicBezTo>
                <a:cubicBezTo>
                  <a:pt x="4505016" y="1297131"/>
                  <a:pt x="4572285" y="1276212"/>
                  <a:pt x="4639800" y="1271627"/>
                </a:cubicBezTo>
                <a:close/>
                <a:moveTo>
                  <a:pt x="4628912" y="1130538"/>
                </a:moveTo>
                <a:cubicBezTo>
                  <a:pt x="4747102" y="1122074"/>
                  <a:pt x="4865979" y="1161338"/>
                  <a:pt x="4982346" y="1199560"/>
                </a:cubicBezTo>
                <a:cubicBezTo>
                  <a:pt x="5130177" y="1248217"/>
                  <a:pt x="5269607" y="1294249"/>
                  <a:pt x="5407687" y="1252036"/>
                </a:cubicBezTo>
                <a:cubicBezTo>
                  <a:pt x="5719574" y="1155805"/>
                  <a:pt x="5988914" y="1072451"/>
                  <a:pt x="6248870" y="1447647"/>
                </a:cubicBezTo>
                <a:cubicBezTo>
                  <a:pt x="6312468" y="1545436"/>
                  <a:pt x="6367414" y="1648528"/>
                  <a:pt x="6413024" y="1755796"/>
                </a:cubicBezTo>
                <a:cubicBezTo>
                  <a:pt x="6443607" y="1818844"/>
                  <a:pt x="6473692" y="1886935"/>
                  <a:pt x="6508178" y="1949921"/>
                </a:cubicBezTo>
                <a:cubicBezTo>
                  <a:pt x="6717147" y="2331521"/>
                  <a:pt x="7072857" y="2610632"/>
                  <a:pt x="7419284" y="2876082"/>
                </a:cubicBezTo>
                <a:lnTo>
                  <a:pt x="7536549" y="2967871"/>
                </a:lnTo>
                <a:lnTo>
                  <a:pt x="7462258" y="2967871"/>
                </a:lnTo>
                <a:lnTo>
                  <a:pt x="7391777" y="2912659"/>
                </a:lnTo>
                <a:cubicBezTo>
                  <a:pt x="7043328" y="2641378"/>
                  <a:pt x="6682548" y="2360741"/>
                  <a:pt x="6469004" y="1970703"/>
                </a:cubicBezTo>
                <a:cubicBezTo>
                  <a:pt x="6434079" y="1905584"/>
                  <a:pt x="6402690" y="1839272"/>
                  <a:pt x="6371895" y="1773689"/>
                </a:cubicBezTo>
                <a:cubicBezTo>
                  <a:pt x="6327318" y="1669669"/>
                  <a:pt x="6273801" y="1569661"/>
                  <a:pt x="6211939" y="1474782"/>
                </a:cubicBezTo>
                <a:cubicBezTo>
                  <a:pt x="5982745" y="1144452"/>
                  <a:pt x="5762865" y="1191861"/>
                  <a:pt x="5422934" y="1297010"/>
                </a:cubicBezTo>
                <a:cubicBezTo>
                  <a:pt x="5270552" y="1343764"/>
                  <a:pt x="5117858" y="1292225"/>
                  <a:pt x="4969261" y="1244156"/>
                </a:cubicBezTo>
                <a:cubicBezTo>
                  <a:pt x="4854721" y="1206522"/>
                  <a:pt x="4744134" y="1170073"/>
                  <a:pt x="4636650" y="1177131"/>
                </a:cubicBezTo>
                <a:cubicBezTo>
                  <a:pt x="4572159" y="1181365"/>
                  <a:pt x="4508787" y="1201263"/>
                  <a:pt x="4446347" y="1245965"/>
                </a:cubicBezTo>
                <a:cubicBezTo>
                  <a:pt x="4397703" y="1283783"/>
                  <a:pt x="4354755" y="1328394"/>
                  <a:pt x="4318817" y="1378415"/>
                </a:cubicBezTo>
                <a:cubicBezTo>
                  <a:pt x="4265260" y="1448457"/>
                  <a:pt x="4210952" y="1518089"/>
                  <a:pt x="4125574" y="1552356"/>
                </a:cubicBezTo>
                <a:cubicBezTo>
                  <a:pt x="4022826" y="1593506"/>
                  <a:pt x="3915005" y="1565855"/>
                  <a:pt x="3813178" y="1536806"/>
                </a:cubicBezTo>
                <a:cubicBezTo>
                  <a:pt x="3747532" y="1515755"/>
                  <a:pt x="3679428" y="1503463"/>
                  <a:pt x="3610585" y="1500339"/>
                </a:cubicBezTo>
                <a:cubicBezTo>
                  <a:pt x="3525635" y="1498076"/>
                  <a:pt x="3441810" y="1519215"/>
                  <a:pt x="3368297" y="1561456"/>
                </a:cubicBezTo>
                <a:cubicBezTo>
                  <a:pt x="3294787" y="1603702"/>
                  <a:pt x="3234468" y="1665381"/>
                  <a:pt x="3194006" y="1739678"/>
                </a:cubicBezTo>
                <a:lnTo>
                  <a:pt x="3184295" y="1759516"/>
                </a:lnTo>
                <a:cubicBezTo>
                  <a:pt x="3166011" y="1807515"/>
                  <a:pt x="3152279" y="1857168"/>
                  <a:pt x="3143288" y="1907794"/>
                </a:cubicBezTo>
                <a:cubicBezTo>
                  <a:pt x="3134976" y="1952228"/>
                  <a:pt x="3123752" y="1996045"/>
                  <a:pt x="3109670" y="2038981"/>
                </a:cubicBezTo>
                <a:cubicBezTo>
                  <a:pt x="2979492" y="2404398"/>
                  <a:pt x="2596232" y="2504253"/>
                  <a:pt x="2223995" y="2600351"/>
                </a:cubicBezTo>
                <a:cubicBezTo>
                  <a:pt x="1933780" y="2674967"/>
                  <a:pt x="1655001" y="2747328"/>
                  <a:pt x="1501978" y="2937814"/>
                </a:cubicBezTo>
                <a:lnTo>
                  <a:pt x="1483341" y="2967871"/>
                </a:lnTo>
                <a:lnTo>
                  <a:pt x="1427798" y="2967871"/>
                </a:lnTo>
                <a:lnTo>
                  <a:pt x="1463901" y="2909469"/>
                </a:lnTo>
                <a:cubicBezTo>
                  <a:pt x="1627376" y="2705425"/>
                  <a:pt x="1923325" y="2629824"/>
                  <a:pt x="2211647" y="2555361"/>
                </a:cubicBezTo>
                <a:cubicBezTo>
                  <a:pt x="2572282" y="2462249"/>
                  <a:pt x="2945105" y="2365959"/>
                  <a:pt x="3065236" y="2023059"/>
                </a:cubicBezTo>
                <a:cubicBezTo>
                  <a:pt x="3078700" y="1982095"/>
                  <a:pt x="3089461" y="1940243"/>
                  <a:pt x="3097392" y="1897856"/>
                </a:cubicBezTo>
                <a:cubicBezTo>
                  <a:pt x="3107061" y="1844379"/>
                  <a:pt x="3121648" y="1791974"/>
                  <a:pt x="3141040" y="1741225"/>
                </a:cubicBezTo>
                <a:cubicBezTo>
                  <a:pt x="3212614" y="1568954"/>
                  <a:pt x="3396474" y="1456773"/>
                  <a:pt x="3609111" y="1453892"/>
                </a:cubicBezTo>
                <a:cubicBezTo>
                  <a:pt x="3682158" y="1456389"/>
                  <a:pt x="3754560" y="1469075"/>
                  <a:pt x="3824131" y="1491643"/>
                </a:cubicBezTo>
                <a:cubicBezTo>
                  <a:pt x="3924944" y="1518783"/>
                  <a:pt x="4020142" y="1544577"/>
                  <a:pt x="4108010" y="1510133"/>
                </a:cubicBezTo>
                <a:cubicBezTo>
                  <a:pt x="4181043" y="1481351"/>
                  <a:pt x="4230019" y="1417722"/>
                  <a:pt x="4282244" y="1351376"/>
                </a:cubicBezTo>
                <a:cubicBezTo>
                  <a:pt x="4320158" y="1297266"/>
                  <a:pt x="4365763" y="1248906"/>
                  <a:pt x="4417599" y="1207855"/>
                </a:cubicBezTo>
                <a:cubicBezTo>
                  <a:pt x="4487329" y="1157877"/>
                  <a:pt x="4557996" y="1135617"/>
                  <a:pt x="4628912" y="1130538"/>
                </a:cubicBezTo>
                <a:close/>
                <a:moveTo>
                  <a:pt x="4615300" y="987304"/>
                </a:moveTo>
                <a:cubicBezTo>
                  <a:pt x="4738976" y="978280"/>
                  <a:pt x="4863453" y="1019301"/>
                  <a:pt x="4985430" y="1059654"/>
                </a:cubicBezTo>
                <a:cubicBezTo>
                  <a:pt x="5140451" y="1110396"/>
                  <a:pt x="5286521" y="1158683"/>
                  <a:pt x="5432100" y="1113952"/>
                </a:cubicBezTo>
                <a:cubicBezTo>
                  <a:pt x="5758673" y="1012383"/>
                  <a:pt x="6040418" y="924454"/>
                  <a:pt x="6312612" y="1317159"/>
                </a:cubicBezTo>
                <a:cubicBezTo>
                  <a:pt x="6379082" y="1420195"/>
                  <a:pt x="6436529" y="1528723"/>
                  <a:pt x="6484280" y="1641548"/>
                </a:cubicBezTo>
                <a:cubicBezTo>
                  <a:pt x="6515528" y="1709199"/>
                  <a:pt x="6547927" y="1779436"/>
                  <a:pt x="6584013" y="1845127"/>
                </a:cubicBezTo>
                <a:cubicBezTo>
                  <a:pt x="6803276" y="2245166"/>
                  <a:pt x="7177548" y="2535807"/>
                  <a:pt x="7539492" y="2817013"/>
                </a:cubicBezTo>
                <a:lnTo>
                  <a:pt x="7683003" y="2928951"/>
                </a:lnTo>
                <a:lnTo>
                  <a:pt x="7727562" y="2967871"/>
                </a:lnTo>
                <a:lnTo>
                  <a:pt x="7659940" y="2967871"/>
                </a:lnTo>
                <a:lnTo>
                  <a:pt x="7658373" y="2966501"/>
                </a:lnTo>
                <a:lnTo>
                  <a:pt x="7514901" y="2854524"/>
                </a:lnTo>
                <a:cubicBezTo>
                  <a:pt x="7149052" y="2570420"/>
                  <a:pt x="6771022" y="2276562"/>
                  <a:pt x="6546821" y="1867813"/>
                </a:cubicBezTo>
                <a:cubicBezTo>
                  <a:pt x="6509564" y="1801543"/>
                  <a:pt x="6477335" y="1729990"/>
                  <a:pt x="6445507" y="1661548"/>
                </a:cubicBezTo>
                <a:cubicBezTo>
                  <a:pt x="6398024" y="1551313"/>
                  <a:pt x="6341153" y="1445287"/>
                  <a:pt x="6275468" y="1344712"/>
                </a:cubicBezTo>
                <a:cubicBezTo>
                  <a:pt x="6035224" y="998404"/>
                  <a:pt x="5804317" y="1048598"/>
                  <a:pt x="5447546" y="1159505"/>
                </a:cubicBezTo>
                <a:cubicBezTo>
                  <a:pt x="5288044" y="1208988"/>
                  <a:pt x="5127762" y="1156150"/>
                  <a:pt x="4972328" y="1105245"/>
                </a:cubicBezTo>
                <a:cubicBezTo>
                  <a:pt x="4852069" y="1065716"/>
                  <a:pt x="4735762" y="1027370"/>
                  <a:pt x="4622923" y="1034933"/>
                </a:cubicBezTo>
                <a:cubicBezTo>
                  <a:pt x="4555220" y="1039470"/>
                  <a:pt x="4488765" y="1060535"/>
                  <a:pt x="4423453" y="1107786"/>
                </a:cubicBezTo>
                <a:cubicBezTo>
                  <a:pt x="4373042" y="1148496"/>
                  <a:pt x="4328752" y="1196174"/>
                  <a:pt x="4291922" y="1249383"/>
                </a:cubicBezTo>
                <a:cubicBezTo>
                  <a:pt x="4236264" y="1321759"/>
                  <a:pt x="4178733" y="1397006"/>
                  <a:pt x="4090066" y="1432081"/>
                </a:cubicBezTo>
                <a:cubicBezTo>
                  <a:pt x="3982269" y="1475613"/>
                  <a:pt x="3871120" y="1443910"/>
                  <a:pt x="3759994" y="1415109"/>
                </a:cubicBezTo>
                <a:cubicBezTo>
                  <a:pt x="3691106" y="1392965"/>
                  <a:pt x="3619549" y="1380313"/>
                  <a:pt x="3547324" y="1377519"/>
                </a:cubicBezTo>
                <a:cubicBezTo>
                  <a:pt x="3353300" y="1378910"/>
                  <a:pt x="3183829" y="1477455"/>
                  <a:pt x="3109878" y="1628858"/>
                </a:cubicBezTo>
                <a:lnTo>
                  <a:pt x="3099426" y="1650237"/>
                </a:lnTo>
                <a:cubicBezTo>
                  <a:pt x="3080159" y="1700719"/>
                  <a:pt x="3065809" y="1752964"/>
                  <a:pt x="3056586" y="1806246"/>
                </a:cubicBezTo>
                <a:cubicBezTo>
                  <a:pt x="3047772" y="1852687"/>
                  <a:pt x="3036007" y="1898548"/>
                  <a:pt x="3021426" y="1943495"/>
                </a:cubicBezTo>
                <a:cubicBezTo>
                  <a:pt x="2887424" y="2327676"/>
                  <a:pt x="2484030" y="2432124"/>
                  <a:pt x="2093991" y="2532988"/>
                </a:cubicBezTo>
                <a:cubicBezTo>
                  <a:pt x="1788982" y="2611920"/>
                  <a:pt x="1496708" y="2687605"/>
                  <a:pt x="1336561" y="2887572"/>
                </a:cubicBezTo>
                <a:lnTo>
                  <a:pt x="1286969" y="2967871"/>
                </a:lnTo>
                <a:lnTo>
                  <a:pt x="1236513" y="2967871"/>
                </a:lnTo>
                <a:lnTo>
                  <a:pt x="1302988" y="2860443"/>
                </a:lnTo>
                <a:cubicBezTo>
                  <a:pt x="1474608" y="2646265"/>
                  <a:pt x="1784882" y="2566391"/>
                  <a:pt x="2086111" y="2487777"/>
                </a:cubicBezTo>
                <a:cubicBezTo>
                  <a:pt x="2463571" y="2389895"/>
                  <a:pt x="2854583" y="2289025"/>
                  <a:pt x="2981078" y="1927141"/>
                </a:cubicBezTo>
                <a:cubicBezTo>
                  <a:pt x="2994770" y="1883907"/>
                  <a:pt x="3005946" y="1839890"/>
                  <a:pt x="3014537" y="1795333"/>
                </a:cubicBezTo>
                <a:cubicBezTo>
                  <a:pt x="3024367" y="1739216"/>
                  <a:pt x="3039607" y="1684166"/>
                  <a:pt x="3060015" y="1630974"/>
                </a:cubicBezTo>
                <a:cubicBezTo>
                  <a:pt x="3134820" y="1450139"/>
                  <a:pt x="3326775" y="1332281"/>
                  <a:pt x="3549501" y="1329523"/>
                </a:cubicBezTo>
                <a:cubicBezTo>
                  <a:pt x="3625166" y="1332122"/>
                  <a:pt x="3700189" y="1344994"/>
                  <a:pt x="3772460" y="1367821"/>
                </a:cubicBezTo>
                <a:cubicBezTo>
                  <a:pt x="3878368" y="1396434"/>
                  <a:pt x="3978214" y="1423578"/>
                  <a:pt x="4070535" y="1386959"/>
                </a:cubicBezTo>
                <a:cubicBezTo>
                  <a:pt x="4147433" y="1356210"/>
                  <a:pt x="4198652" y="1289913"/>
                  <a:pt x="4252976" y="1219285"/>
                </a:cubicBezTo>
                <a:cubicBezTo>
                  <a:pt x="4292553" y="1162494"/>
                  <a:pt x="4340125" y="1111748"/>
                  <a:pt x="4394266" y="1068554"/>
                </a:cubicBezTo>
                <a:cubicBezTo>
                  <a:pt x="4467180" y="1016151"/>
                  <a:pt x="4541095" y="992719"/>
                  <a:pt x="4615300" y="987304"/>
                </a:cubicBezTo>
                <a:close/>
                <a:moveTo>
                  <a:pt x="4604448" y="849842"/>
                </a:moveTo>
                <a:cubicBezTo>
                  <a:pt x="4733516" y="840298"/>
                  <a:pt x="4863570" y="883043"/>
                  <a:pt x="4990883" y="924826"/>
                </a:cubicBezTo>
                <a:cubicBezTo>
                  <a:pt x="5153334" y="978192"/>
                  <a:pt x="5305634" y="1030520"/>
                  <a:pt x="5458958" y="980860"/>
                </a:cubicBezTo>
                <a:cubicBezTo>
                  <a:pt x="5800838" y="874704"/>
                  <a:pt x="6094908" y="782283"/>
                  <a:pt x="6379506" y="1190166"/>
                </a:cubicBezTo>
                <a:cubicBezTo>
                  <a:pt x="6449399" y="1297269"/>
                  <a:pt x="6509703" y="1410251"/>
                  <a:pt x="6559665" y="1527843"/>
                </a:cubicBezTo>
                <a:cubicBezTo>
                  <a:pt x="6592879" y="1598395"/>
                  <a:pt x="6626301" y="1671480"/>
                  <a:pt x="6664136" y="1740483"/>
                </a:cubicBezTo>
                <a:cubicBezTo>
                  <a:pt x="6894302" y="2159785"/>
                  <a:pt x="7285615" y="2463057"/>
                  <a:pt x="7665147" y="2758670"/>
                </a:cubicBezTo>
                <a:cubicBezTo>
                  <a:pt x="7715291" y="2797575"/>
                  <a:pt x="7765397" y="2836521"/>
                  <a:pt x="7814910" y="2875600"/>
                </a:cubicBezTo>
                <a:lnTo>
                  <a:pt x="7920743" y="2967871"/>
                </a:lnTo>
                <a:lnTo>
                  <a:pt x="7850447" y="2967871"/>
                </a:lnTo>
                <a:lnTo>
                  <a:pt x="7785440" y="2911223"/>
                </a:lnTo>
                <a:lnTo>
                  <a:pt x="7635888" y="2794884"/>
                </a:lnTo>
                <a:cubicBezTo>
                  <a:pt x="7253039" y="2498109"/>
                  <a:pt x="6857208" y="2191198"/>
                  <a:pt x="6623078" y="1764199"/>
                </a:cubicBezTo>
                <a:cubicBezTo>
                  <a:pt x="6584634" y="1693446"/>
                  <a:pt x="6548881" y="1619211"/>
                  <a:pt x="6517604" y="1548651"/>
                </a:cubicBezTo>
                <a:cubicBezTo>
                  <a:pt x="6468314" y="1433494"/>
                  <a:pt x="6409241" y="1322706"/>
                  <a:pt x="6340978" y="1217558"/>
                </a:cubicBezTo>
                <a:cubicBezTo>
                  <a:pt x="6089329" y="854073"/>
                  <a:pt x="5847179" y="907469"/>
                  <a:pt x="5473427" y="1024466"/>
                </a:cubicBezTo>
                <a:cubicBezTo>
                  <a:pt x="5306571" y="1076139"/>
                  <a:pt x="5137100" y="1020308"/>
                  <a:pt x="4977020" y="968051"/>
                </a:cubicBezTo>
                <a:cubicBezTo>
                  <a:pt x="4851041" y="926627"/>
                  <a:pt x="4729404" y="886757"/>
                  <a:pt x="4611103" y="894932"/>
                </a:cubicBezTo>
                <a:cubicBezTo>
                  <a:pt x="4540124" y="899837"/>
                  <a:pt x="4470346" y="922037"/>
                  <a:pt x="4401555" y="971575"/>
                </a:cubicBezTo>
                <a:cubicBezTo>
                  <a:pt x="4348603" y="1014355"/>
                  <a:pt x="4302127" y="1064521"/>
                  <a:pt x="4263536" y="1120550"/>
                </a:cubicBezTo>
                <a:cubicBezTo>
                  <a:pt x="4205378" y="1196048"/>
                  <a:pt x="4145353" y="1274420"/>
                  <a:pt x="4052817" y="1311457"/>
                </a:cubicBezTo>
                <a:cubicBezTo>
                  <a:pt x="3942312" y="1353635"/>
                  <a:pt x="3824395" y="1323910"/>
                  <a:pt x="3711116" y="1293584"/>
                </a:cubicBezTo>
                <a:cubicBezTo>
                  <a:pt x="3639105" y="1270384"/>
                  <a:pt x="3564255" y="1257135"/>
                  <a:pt x="3488690" y="1254165"/>
                </a:cubicBezTo>
                <a:cubicBezTo>
                  <a:pt x="3284973" y="1256592"/>
                  <a:pt x="3108230" y="1359197"/>
                  <a:pt x="3030827" y="1517627"/>
                </a:cubicBezTo>
                <a:cubicBezTo>
                  <a:pt x="3027022" y="1525404"/>
                  <a:pt x="3023255" y="1533142"/>
                  <a:pt x="3019449" y="1540918"/>
                </a:cubicBezTo>
                <a:cubicBezTo>
                  <a:pt x="2999421" y="1593933"/>
                  <a:pt x="2984309" y="1648713"/>
                  <a:pt x="2974324" y="1704529"/>
                </a:cubicBezTo>
                <a:cubicBezTo>
                  <a:pt x="2965549" y="1753263"/>
                  <a:pt x="2953387" y="1801312"/>
                  <a:pt x="2937942" y="1848306"/>
                </a:cubicBezTo>
                <a:cubicBezTo>
                  <a:pt x="2798483" y="2250553"/>
                  <a:pt x="2376513" y="2359385"/>
                  <a:pt x="1968486" y="2465410"/>
                </a:cubicBezTo>
                <a:cubicBezTo>
                  <a:pt x="1596221" y="2561677"/>
                  <a:pt x="1240536" y="2652793"/>
                  <a:pt x="1103894" y="2952702"/>
                </a:cubicBezTo>
                <a:lnTo>
                  <a:pt x="1099131" y="2967871"/>
                </a:lnTo>
                <a:lnTo>
                  <a:pt x="1052040" y="2967871"/>
                </a:lnTo>
                <a:lnTo>
                  <a:pt x="1065035" y="2934351"/>
                </a:lnTo>
                <a:cubicBezTo>
                  <a:pt x="1212467" y="2614029"/>
                  <a:pt x="1591604" y="2515596"/>
                  <a:pt x="1959634" y="2420208"/>
                </a:cubicBezTo>
                <a:cubicBezTo>
                  <a:pt x="2354501" y="2317371"/>
                  <a:pt x="2764658" y="2210942"/>
                  <a:pt x="2895445" y="1832377"/>
                </a:cubicBezTo>
                <a:cubicBezTo>
                  <a:pt x="2909896" y="1787072"/>
                  <a:pt x="2921617" y="1740934"/>
                  <a:pt x="2930544" y="1694212"/>
                </a:cubicBezTo>
                <a:cubicBezTo>
                  <a:pt x="2940421" y="1636193"/>
                  <a:pt x="2955888" y="1579343"/>
                  <a:pt x="2976753" y="1524410"/>
                </a:cubicBezTo>
                <a:cubicBezTo>
                  <a:pt x="3054572" y="1335425"/>
                  <a:pt x="3255177" y="1211719"/>
                  <a:pt x="3487418" y="1208303"/>
                </a:cubicBezTo>
                <a:cubicBezTo>
                  <a:pt x="3567408" y="1211089"/>
                  <a:pt x="3646649" y="1225055"/>
                  <a:pt x="3722840" y="1249781"/>
                </a:cubicBezTo>
                <a:cubicBezTo>
                  <a:pt x="3833574" y="1279373"/>
                  <a:pt x="3936912" y="1306297"/>
                  <a:pt x="4035287" y="1269190"/>
                </a:cubicBezTo>
                <a:cubicBezTo>
                  <a:pt x="4115834" y="1236893"/>
                  <a:pt x="4169352" y="1166893"/>
                  <a:pt x="4226175" y="1093143"/>
                </a:cubicBezTo>
                <a:cubicBezTo>
                  <a:pt x="4267222" y="1033331"/>
                  <a:pt x="4317021" y="980056"/>
                  <a:pt x="4373996" y="934996"/>
                </a:cubicBezTo>
                <a:cubicBezTo>
                  <a:pt x="4449922" y="880120"/>
                  <a:pt x="4527007" y="855569"/>
                  <a:pt x="4604448" y="849842"/>
                </a:cubicBezTo>
                <a:close/>
                <a:moveTo>
                  <a:pt x="4596987" y="708261"/>
                </a:moveTo>
                <a:cubicBezTo>
                  <a:pt x="4731477" y="698188"/>
                  <a:pt x="4867065" y="742603"/>
                  <a:pt x="4999995" y="785892"/>
                </a:cubicBezTo>
                <a:cubicBezTo>
                  <a:pt x="5162035" y="839093"/>
                  <a:pt x="5329881" y="894220"/>
                  <a:pt x="5489222" y="844119"/>
                </a:cubicBezTo>
                <a:cubicBezTo>
                  <a:pt x="5845381" y="732466"/>
                  <a:pt x="6152426" y="636252"/>
                  <a:pt x="6448481" y="1063228"/>
                </a:cubicBezTo>
                <a:cubicBezTo>
                  <a:pt x="6521337" y="1174811"/>
                  <a:pt x="6584135" y="1292597"/>
                  <a:pt x="6636186" y="1415150"/>
                </a:cubicBezTo>
                <a:cubicBezTo>
                  <a:pt x="6670181" y="1489021"/>
                  <a:pt x="6707345" y="1566321"/>
                  <a:pt x="6745010" y="1637650"/>
                </a:cubicBezTo>
                <a:cubicBezTo>
                  <a:pt x="6984347" y="2074859"/>
                  <a:pt x="7392108" y="2390973"/>
                  <a:pt x="7790603" y="2698266"/>
                </a:cubicBezTo>
                <a:cubicBezTo>
                  <a:pt x="7842842" y="2738717"/>
                  <a:pt x="7895921" y="2779509"/>
                  <a:pt x="7946408" y="2819597"/>
                </a:cubicBezTo>
                <a:lnTo>
                  <a:pt x="8116908" y="2967871"/>
                </a:lnTo>
                <a:lnTo>
                  <a:pt x="8045062" y="2967871"/>
                </a:lnTo>
                <a:lnTo>
                  <a:pt x="7915184" y="2854859"/>
                </a:lnTo>
                <a:cubicBezTo>
                  <a:pt x="7863495" y="2814160"/>
                  <a:pt x="7810057" y="2773178"/>
                  <a:pt x="7759341" y="2733490"/>
                </a:cubicBezTo>
                <a:cubicBezTo>
                  <a:pt x="7359091" y="2423890"/>
                  <a:pt x="6945501" y="2103967"/>
                  <a:pt x="6701588" y="1658241"/>
                </a:cubicBezTo>
                <a:cubicBezTo>
                  <a:pt x="6661582" y="1584820"/>
                  <a:pt x="6625800" y="1507677"/>
                  <a:pt x="6591190" y="1433063"/>
                </a:cubicBezTo>
                <a:cubicBezTo>
                  <a:pt x="6540064" y="1312954"/>
                  <a:pt x="6478551" y="1197490"/>
                  <a:pt x="6407434" y="1087889"/>
                </a:cubicBezTo>
                <a:cubicBezTo>
                  <a:pt x="6144699" y="708468"/>
                  <a:pt x="5891523" y="764652"/>
                  <a:pt x="5501340" y="885620"/>
                </a:cubicBezTo>
                <a:cubicBezTo>
                  <a:pt x="5329457" y="940632"/>
                  <a:pt x="5152793" y="882714"/>
                  <a:pt x="4984525" y="825471"/>
                </a:cubicBezTo>
                <a:cubicBezTo>
                  <a:pt x="4854286" y="782871"/>
                  <a:pt x="4726857" y="741087"/>
                  <a:pt x="4602750" y="749560"/>
                </a:cubicBezTo>
                <a:cubicBezTo>
                  <a:pt x="4528287" y="754642"/>
                  <a:pt x="4455019" y="777816"/>
                  <a:pt x="4383059" y="829764"/>
                </a:cubicBezTo>
                <a:cubicBezTo>
                  <a:pt x="4327803" y="874686"/>
                  <a:pt x="4279320" y="927281"/>
                  <a:pt x="4239101" y="985946"/>
                </a:cubicBezTo>
                <a:cubicBezTo>
                  <a:pt x="4178268" y="1064940"/>
                  <a:pt x="4115945" y="1147017"/>
                  <a:pt x="4019761" y="1185606"/>
                </a:cubicBezTo>
                <a:cubicBezTo>
                  <a:pt x="3903471" y="1231713"/>
                  <a:pt x="3781238" y="1198933"/>
                  <a:pt x="3663489" y="1166879"/>
                </a:cubicBezTo>
                <a:cubicBezTo>
                  <a:pt x="3588100" y="1142691"/>
                  <a:pt x="3509808" y="1128858"/>
                  <a:pt x="3430754" y="1125804"/>
                </a:cubicBezTo>
                <a:cubicBezTo>
                  <a:pt x="3217738" y="1128477"/>
                  <a:pt x="3033250" y="1236009"/>
                  <a:pt x="2952259" y="1401804"/>
                </a:cubicBezTo>
                <a:lnTo>
                  <a:pt x="2940139" y="1426637"/>
                </a:lnTo>
                <a:cubicBezTo>
                  <a:pt x="2919730" y="1481774"/>
                  <a:pt x="2904390" y="1538669"/>
                  <a:pt x="2894303" y="1596642"/>
                </a:cubicBezTo>
                <a:cubicBezTo>
                  <a:pt x="2884908" y="1647502"/>
                  <a:pt x="2872330" y="1697718"/>
                  <a:pt x="2856619" y="1747024"/>
                </a:cubicBezTo>
                <a:cubicBezTo>
                  <a:pt x="2711173" y="2167474"/>
                  <a:pt x="2271965" y="2278945"/>
                  <a:pt x="1844995" y="2391104"/>
                </a:cubicBezTo>
                <a:cubicBezTo>
                  <a:pt x="1456999" y="2492731"/>
                  <a:pt x="1086169" y="2588013"/>
                  <a:pt x="942223" y="2901224"/>
                </a:cubicBezTo>
                <a:lnTo>
                  <a:pt x="916431" y="2967871"/>
                </a:lnTo>
                <a:lnTo>
                  <a:pt x="869106" y="2967871"/>
                </a:lnTo>
                <a:lnTo>
                  <a:pt x="870144" y="2963801"/>
                </a:lnTo>
                <a:cubicBezTo>
                  <a:pt x="996140" y="2568777"/>
                  <a:pt x="1420793" y="2458625"/>
                  <a:pt x="1832527" y="2352305"/>
                </a:cubicBezTo>
                <a:cubicBezTo>
                  <a:pt x="2246553" y="2244886"/>
                  <a:pt x="2674320" y="2134078"/>
                  <a:pt x="2809935" y="1736717"/>
                </a:cubicBezTo>
                <a:cubicBezTo>
                  <a:pt x="2825196" y="1689468"/>
                  <a:pt x="2837309" y="1641218"/>
                  <a:pt x="2846158" y="1592320"/>
                </a:cubicBezTo>
                <a:cubicBezTo>
                  <a:pt x="2857261" y="1531046"/>
                  <a:pt x="2873716" y="1470867"/>
                  <a:pt x="2895337" y="1412461"/>
                </a:cubicBezTo>
                <a:cubicBezTo>
                  <a:pt x="2976937" y="1214742"/>
                  <a:pt x="3185422" y="1085772"/>
                  <a:pt x="3427574" y="1082852"/>
                </a:cubicBezTo>
                <a:cubicBezTo>
                  <a:pt x="3511636" y="1085818"/>
                  <a:pt x="3594960" y="1100439"/>
                  <a:pt x="3675070" y="1126361"/>
                </a:cubicBezTo>
                <a:cubicBezTo>
                  <a:pt x="3790681" y="1157839"/>
                  <a:pt x="3899676" y="1188018"/>
                  <a:pt x="4003218" y="1147240"/>
                </a:cubicBezTo>
                <a:cubicBezTo>
                  <a:pt x="4087450" y="1113350"/>
                  <a:pt x="4143462" y="1040223"/>
                  <a:pt x="4202718" y="962434"/>
                </a:cubicBezTo>
                <a:cubicBezTo>
                  <a:pt x="4245744" y="900167"/>
                  <a:pt x="4297684" y="844515"/>
                  <a:pt x="4356898" y="797250"/>
                </a:cubicBezTo>
                <a:cubicBezTo>
                  <a:pt x="4435991" y="739962"/>
                  <a:pt x="4516291" y="714303"/>
                  <a:pt x="4596987" y="708261"/>
                </a:cubicBezTo>
                <a:close/>
                <a:moveTo>
                  <a:pt x="4584092" y="568378"/>
                </a:moveTo>
                <a:cubicBezTo>
                  <a:pt x="4724034" y="557932"/>
                  <a:pt x="4864973" y="604537"/>
                  <a:pt x="5002417" y="650948"/>
                </a:cubicBezTo>
                <a:cubicBezTo>
                  <a:pt x="5171649" y="706239"/>
                  <a:pt x="5346729" y="763414"/>
                  <a:pt x="5513013" y="710958"/>
                </a:cubicBezTo>
                <a:cubicBezTo>
                  <a:pt x="5883643" y="594384"/>
                  <a:pt x="6203647" y="493428"/>
                  <a:pt x="6513483" y="938695"/>
                </a:cubicBezTo>
                <a:cubicBezTo>
                  <a:pt x="6589352" y="1054882"/>
                  <a:pt x="6654814" y="1177483"/>
                  <a:pt x="6709109" y="1305069"/>
                </a:cubicBezTo>
                <a:cubicBezTo>
                  <a:pt x="6744933" y="1382171"/>
                  <a:pt x="6781509" y="1461631"/>
                  <a:pt x="6822517" y="1536948"/>
                </a:cubicBezTo>
                <a:cubicBezTo>
                  <a:pt x="7072150" y="1992756"/>
                  <a:pt x="7501407" y="2324149"/>
                  <a:pt x="7912653" y="2641978"/>
                </a:cubicBezTo>
                <a:cubicBezTo>
                  <a:pt x="7966874" y="2684333"/>
                  <a:pt x="8021287" y="2726326"/>
                  <a:pt x="8074727" y="2769253"/>
                </a:cubicBezTo>
                <a:lnTo>
                  <a:pt x="8168513" y="2850443"/>
                </a:lnTo>
                <a:lnTo>
                  <a:pt x="8168513" y="2906412"/>
                </a:lnTo>
                <a:lnTo>
                  <a:pt x="8045790" y="2799867"/>
                </a:lnTo>
                <a:cubicBezTo>
                  <a:pt x="7992329" y="2757854"/>
                  <a:pt x="7937916" y="2715860"/>
                  <a:pt x="7884478" y="2672933"/>
                </a:cubicBezTo>
                <a:cubicBezTo>
                  <a:pt x="7467190" y="2350704"/>
                  <a:pt x="7035760" y="2017767"/>
                  <a:pt x="6781783" y="1553120"/>
                </a:cubicBezTo>
                <a:cubicBezTo>
                  <a:pt x="6739762" y="1476831"/>
                  <a:pt x="6702785" y="1396210"/>
                  <a:pt x="6667180" y="1318695"/>
                </a:cubicBezTo>
                <a:cubicBezTo>
                  <a:pt x="6613820" y="1193561"/>
                  <a:pt x="6549681" y="1073243"/>
                  <a:pt x="6475502" y="959068"/>
                </a:cubicBezTo>
                <a:cubicBezTo>
                  <a:pt x="6201144" y="562885"/>
                  <a:pt x="5936939" y="621852"/>
                  <a:pt x="5528952" y="750529"/>
                </a:cubicBezTo>
                <a:cubicBezTo>
                  <a:pt x="5348763" y="806741"/>
                  <a:pt x="5166272" y="747894"/>
                  <a:pt x="4990023" y="690143"/>
                </a:cubicBezTo>
                <a:cubicBezTo>
                  <a:pt x="4852732" y="645288"/>
                  <a:pt x="4720157" y="601988"/>
                  <a:pt x="4591215" y="611260"/>
                </a:cubicBezTo>
                <a:cubicBezTo>
                  <a:pt x="4513848" y="616824"/>
                  <a:pt x="4437789" y="641315"/>
                  <a:pt x="4362803" y="695750"/>
                </a:cubicBezTo>
                <a:cubicBezTo>
                  <a:pt x="4304963" y="742624"/>
                  <a:pt x="4254238" y="797498"/>
                  <a:pt x="4212112" y="858762"/>
                </a:cubicBezTo>
                <a:cubicBezTo>
                  <a:pt x="4149396" y="941629"/>
                  <a:pt x="4082028" y="1026091"/>
                  <a:pt x="3984115" y="1067219"/>
                </a:cubicBezTo>
                <a:cubicBezTo>
                  <a:pt x="3863779" y="1115665"/>
                  <a:pt x="3735740" y="1080962"/>
                  <a:pt x="3613507" y="1048181"/>
                </a:cubicBezTo>
                <a:cubicBezTo>
                  <a:pt x="3534996" y="1022937"/>
                  <a:pt x="3453410" y="1008507"/>
                  <a:pt x="3371050" y="1005233"/>
                </a:cubicBezTo>
                <a:cubicBezTo>
                  <a:pt x="3147003" y="1008742"/>
                  <a:pt x="2953231" y="1120424"/>
                  <a:pt x="2868082" y="1294746"/>
                </a:cubicBezTo>
                <a:cubicBezTo>
                  <a:pt x="2863709" y="1303689"/>
                  <a:pt x="2859549" y="1312215"/>
                  <a:pt x="2855176" y="1321158"/>
                </a:cubicBezTo>
                <a:cubicBezTo>
                  <a:pt x="2833403" y="1379108"/>
                  <a:pt x="2817280" y="1438983"/>
                  <a:pt x="2806941" y="1500059"/>
                </a:cubicBezTo>
                <a:cubicBezTo>
                  <a:pt x="2797125" y="1553237"/>
                  <a:pt x="2783918" y="1605726"/>
                  <a:pt x="2767399" y="1657211"/>
                </a:cubicBezTo>
                <a:cubicBezTo>
                  <a:pt x="2616499" y="2094751"/>
                  <a:pt x="2157198" y="2213715"/>
                  <a:pt x="1714153" y="2329084"/>
                </a:cubicBezTo>
                <a:cubicBezTo>
                  <a:pt x="1279392" y="2441731"/>
                  <a:pt x="867745" y="2547923"/>
                  <a:pt x="744983" y="2935242"/>
                </a:cubicBezTo>
                <a:lnTo>
                  <a:pt x="736706" y="2967871"/>
                </a:lnTo>
                <a:lnTo>
                  <a:pt x="691745" y="2967871"/>
                </a:lnTo>
                <a:lnTo>
                  <a:pt x="703397" y="2922122"/>
                </a:lnTo>
                <a:cubicBezTo>
                  <a:pt x="834590" y="2510382"/>
                  <a:pt x="1275945" y="2396584"/>
                  <a:pt x="1704547" y="2285429"/>
                </a:cubicBezTo>
                <a:cubicBezTo>
                  <a:pt x="2136368" y="2173241"/>
                  <a:pt x="2582701" y="2057072"/>
                  <a:pt x="2725877" y="1643229"/>
                </a:cubicBezTo>
                <a:cubicBezTo>
                  <a:pt x="2741669" y="1593613"/>
                  <a:pt x="2754236" y="1543077"/>
                  <a:pt x="2763577" y="1491852"/>
                </a:cubicBezTo>
                <a:cubicBezTo>
                  <a:pt x="2775042" y="1427659"/>
                  <a:pt x="2792415" y="1364628"/>
                  <a:pt x="2815396" y="1303639"/>
                </a:cubicBezTo>
                <a:cubicBezTo>
                  <a:pt x="2899045" y="1097779"/>
                  <a:pt x="3116592" y="963124"/>
                  <a:pt x="3369763" y="960367"/>
                </a:cubicBezTo>
                <a:cubicBezTo>
                  <a:pt x="3456605" y="963436"/>
                  <a:pt x="3542620" y="978463"/>
                  <a:pt x="3625431" y="1004958"/>
                </a:cubicBezTo>
                <a:cubicBezTo>
                  <a:pt x="3745905" y="1037374"/>
                  <a:pt x="3859978" y="1068073"/>
                  <a:pt x="3965626" y="1026908"/>
                </a:cubicBezTo>
                <a:cubicBezTo>
                  <a:pt x="4053921" y="991630"/>
                  <a:pt x="4112236" y="914804"/>
                  <a:pt x="4174167" y="833517"/>
                </a:cubicBezTo>
                <a:cubicBezTo>
                  <a:pt x="4218839" y="768555"/>
                  <a:pt x="4272747" y="710516"/>
                  <a:pt x="4334241" y="661166"/>
                </a:cubicBezTo>
                <a:cubicBezTo>
                  <a:pt x="4416519" y="601452"/>
                  <a:pt x="4500127" y="574647"/>
                  <a:pt x="4584092" y="568378"/>
                </a:cubicBezTo>
                <a:close/>
                <a:moveTo>
                  <a:pt x="4660219" y="425686"/>
                </a:moveTo>
                <a:cubicBezTo>
                  <a:pt x="4777067" y="433852"/>
                  <a:pt x="4894401" y="472197"/>
                  <a:pt x="5009502" y="509677"/>
                </a:cubicBezTo>
                <a:cubicBezTo>
                  <a:pt x="5185372" y="567221"/>
                  <a:pt x="5367645" y="626481"/>
                  <a:pt x="5541284" y="571835"/>
                </a:cubicBezTo>
                <a:cubicBezTo>
                  <a:pt x="5926608" y="449931"/>
                  <a:pt x="6258997" y="345396"/>
                  <a:pt x="6579088" y="806267"/>
                </a:cubicBezTo>
                <a:cubicBezTo>
                  <a:pt x="6657062" y="926806"/>
                  <a:pt x="6724386" y="1053841"/>
                  <a:pt x="6780310" y="1185945"/>
                </a:cubicBezTo>
                <a:cubicBezTo>
                  <a:pt x="6817124" y="1265945"/>
                  <a:pt x="6855313" y="1349054"/>
                  <a:pt x="6898292" y="1427274"/>
                </a:cubicBezTo>
                <a:cubicBezTo>
                  <a:pt x="7157626" y="1901733"/>
                  <a:pt x="7602721" y="2245227"/>
                  <a:pt x="8033141" y="2577270"/>
                </a:cubicBezTo>
                <a:lnTo>
                  <a:pt x="8168513" y="2681961"/>
                </a:lnTo>
                <a:lnTo>
                  <a:pt x="8168513" y="2741219"/>
                </a:lnTo>
                <a:lnTo>
                  <a:pt x="8004451" y="2614188"/>
                </a:lnTo>
                <a:cubicBezTo>
                  <a:pt x="7570317" y="2278965"/>
                  <a:pt x="7121315" y="1932576"/>
                  <a:pt x="6857016" y="1449460"/>
                </a:cubicBezTo>
                <a:cubicBezTo>
                  <a:pt x="6813251" y="1369862"/>
                  <a:pt x="6774859" y="1286171"/>
                  <a:pt x="6737471" y="1205385"/>
                </a:cubicBezTo>
                <a:cubicBezTo>
                  <a:pt x="6681971" y="1075320"/>
                  <a:pt x="6615302" y="950240"/>
                  <a:pt x="6538243" y="831508"/>
                </a:cubicBezTo>
                <a:cubicBezTo>
                  <a:pt x="6252423" y="419186"/>
                  <a:pt x="5977782" y="480729"/>
                  <a:pt x="5553032" y="615083"/>
                </a:cubicBezTo>
                <a:cubicBezTo>
                  <a:pt x="5364877" y="674686"/>
                  <a:pt x="5175763" y="612587"/>
                  <a:pt x="4992700" y="552958"/>
                </a:cubicBezTo>
                <a:cubicBezTo>
                  <a:pt x="4850551" y="506307"/>
                  <a:pt x="4712566" y="461164"/>
                  <a:pt x="4577990" y="470786"/>
                </a:cubicBezTo>
                <a:cubicBezTo>
                  <a:pt x="4497246" y="476559"/>
                  <a:pt x="4417728" y="502048"/>
                  <a:pt x="4339276" y="558755"/>
                </a:cubicBezTo>
                <a:cubicBezTo>
                  <a:pt x="4279163" y="607724"/>
                  <a:pt x="4226435" y="665028"/>
                  <a:pt x="4182650" y="728977"/>
                </a:cubicBezTo>
                <a:cubicBezTo>
                  <a:pt x="4117260" y="815340"/>
                  <a:pt x="4048799" y="904041"/>
                  <a:pt x="3945659" y="945981"/>
                </a:cubicBezTo>
                <a:cubicBezTo>
                  <a:pt x="3820492" y="996396"/>
                  <a:pt x="3688556" y="960751"/>
                  <a:pt x="3560852" y="926291"/>
                </a:cubicBezTo>
                <a:cubicBezTo>
                  <a:pt x="3479775" y="900842"/>
                  <a:pt x="3395700" y="886274"/>
                  <a:pt x="3310831" y="883003"/>
                </a:cubicBezTo>
                <a:cubicBezTo>
                  <a:pt x="3079006" y="886586"/>
                  <a:pt x="2878913" y="1003319"/>
                  <a:pt x="2790744" y="1183838"/>
                </a:cubicBezTo>
                <a:cubicBezTo>
                  <a:pt x="2786190" y="1193154"/>
                  <a:pt x="2781639" y="1202469"/>
                  <a:pt x="2777091" y="1211789"/>
                </a:cubicBezTo>
                <a:cubicBezTo>
                  <a:pt x="2754250" y="1272365"/>
                  <a:pt x="2737422" y="1334989"/>
                  <a:pt x="2726807" y="1398831"/>
                </a:cubicBezTo>
                <a:cubicBezTo>
                  <a:pt x="2716521" y="1454046"/>
                  <a:pt x="2702815" y="1508545"/>
                  <a:pt x="2685730" y="1562051"/>
                </a:cubicBezTo>
                <a:cubicBezTo>
                  <a:pt x="2529826" y="2017776"/>
                  <a:pt x="2052150" y="2141709"/>
                  <a:pt x="1590527" y="2261470"/>
                </a:cubicBezTo>
                <a:cubicBezTo>
                  <a:pt x="1138532" y="2378773"/>
                  <a:pt x="709493" y="2489964"/>
                  <a:pt x="582395" y="2893049"/>
                </a:cubicBezTo>
                <a:lnTo>
                  <a:pt x="563547" y="2967871"/>
                </a:lnTo>
                <a:lnTo>
                  <a:pt x="514500" y="2967871"/>
                </a:lnTo>
                <a:lnTo>
                  <a:pt x="536560" y="2880725"/>
                </a:lnTo>
                <a:cubicBezTo>
                  <a:pt x="672215" y="2453176"/>
                  <a:pt x="1131952" y="2334049"/>
                  <a:pt x="1577236" y="2218420"/>
                </a:cubicBezTo>
                <a:cubicBezTo>
                  <a:pt x="2027250" y="2101648"/>
                  <a:pt x="2492157" y="1981092"/>
                  <a:pt x="2640573" y="1548624"/>
                </a:cubicBezTo>
                <a:cubicBezTo>
                  <a:pt x="2657128" y="1496941"/>
                  <a:pt x="2670276" y="1444238"/>
                  <a:pt x="2679952" y="1390849"/>
                </a:cubicBezTo>
                <a:cubicBezTo>
                  <a:pt x="2691330" y="1324318"/>
                  <a:pt x="2708963" y="1259048"/>
                  <a:pt x="2732658" y="1195867"/>
                </a:cubicBezTo>
                <a:cubicBezTo>
                  <a:pt x="2819106" y="982273"/>
                  <a:pt x="3046261" y="839817"/>
                  <a:pt x="3307979" y="836399"/>
                </a:cubicBezTo>
                <a:cubicBezTo>
                  <a:pt x="3398747" y="839584"/>
                  <a:pt x="3488629" y="855371"/>
                  <a:pt x="3575125" y="883227"/>
                </a:cubicBezTo>
                <a:cubicBezTo>
                  <a:pt x="3700657" y="917157"/>
                  <a:pt x="3819376" y="949206"/>
                  <a:pt x="3930640" y="904494"/>
                </a:cubicBezTo>
                <a:cubicBezTo>
                  <a:pt x="4022204" y="867456"/>
                  <a:pt x="4084536" y="787331"/>
                  <a:pt x="4147619" y="702724"/>
                </a:cubicBezTo>
                <a:cubicBezTo>
                  <a:pt x="4193927" y="634973"/>
                  <a:pt x="4249920" y="574348"/>
                  <a:pt x="4313853" y="522749"/>
                </a:cubicBezTo>
                <a:cubicBezTo>
                  <a:pt x="4427010" y="439528"/>
                  <a:pt x="4543371" y="417519"/>
                  <a:pt x="4660219" y="425686"/>
                </a:cubicBezTo>
                <a:close/>
                <a:moveTo>
                  <a:pt x="4651490" y="283594"/>
                </a:moveTo>
                <a:cubicBezTo>
                  <a:pt x="4772156" y="291870"/>
                  <a:pt x="4893053" y="331337"/>
                  <a:pt x="5011365" y="370156"/>
                </a:cubicBezTo>
                <a:cubicBezTo>
                  <a:pt x="5194427" y="429785"/>
                  <a:pt x="5383935" y="491094"/>
                  <a:pt x="5564518" y="434094"/>
                </a:cubicBezTo>
                <a:cubicBezTo>
                  <a:pt x="5964909" y="307064"/>
                  <a:pt x="6308886" y="196625"/>
                  <a:pt x="6641790" y="675792"/>
                </a:cubicBezTo>
                <a:cubicBezTo>
                  <a:pt x="6723417" y="801317"/>
                  <a:pt x="6793974" y="933634"/>
                  <a:pt x="6852711" y="1071241"/>
                </a:cubicBezTo>
                <a:cubicBezTo>
                  <a:pt x="6891099" y="1154930"/>
                  <a:pt x="6930879" y="1240733"/>
                  <a:pt x="6974676" y="1323237"/>
                </a:cubicBezTo>
                <a:cubicBezTo>
                  <a:pt x="7244097" y="1816560"/>
                  <a:pt x="7707030" y="2173066"/>
                  <a:pt x="8154489" y="2517742"/>
                </a:cubicBezTo>
                <a:lnTo>
                  <a:pt x="8168513" y="2528425"/>
                </a:lnTo>
                <a:lnTo>
                  <a:pt x="8168513" y="2585948"/>
                </a:lnTo>
                <a:lnTo>
                  <a:pt x="8126941" y="2554280"/>
                </a:lnTo>
                <a:cubicBezTo>
                  <a:pt x="7675769" y="2206426"/>
                  <a:pt x="7208967" y="1846983"/>
                  <a:pt x="6934374" y="1346359"/>
                </a:cubicBezTo>
                <a:cubicBezTo>
                  <a:pt x="6889195" y="1263692"/>
                  <a:pt x="6849022" y="1176735"/>
                  <a:pt x="6810077" y="1093212"/>
                </a:cubicBezTo>
                <a:cubicBezTo>
                  <a:pt x="6752740" y="957803"/>
                  <a:pt x="6683753" y="827542"/>
                  <a:pt x="6603872" y="703924"/>
                </a:cubicBezTo>
                <a:cubicBezTo>
                  <a:pt x="6306845" y="275002"/>
                  <a:pt x="6020763" y="339167"/>
                  <a:pt x="5578994" y="479652"/>
                </a:cubicBezTo>
                <a:cubicBezTo>
                  <a:pt x="5384313" y="541774"/>
                  <a:pt x="5187591" y="477424"/>
                  <a:pt x="4997333" y="415705"/>
                </a:cubicBezTo>
                <a:cubicBezTo>
                  <a:pt x="4848580" y="367087"/>
                  <a:pt x="4705161" y="320313"/>
                  <a:pt x="4565281" y="330745"/>
                </a:cubicBezTo>
                <a:cubicBezTo>
                  <a:pt x="4481353" y="337008"/>
                  <a:pt x="4398699" y="363865"/>
                  <a:pt x="4316931" y="423280"/>
                </a:cubicBezTo>
                <a:cubicBezTo>
                  <a:pt x="4254420" y="474223"/>
                  <a:pt x="4199648" y="533996"/>
                  <a:pt x="4154402" y="600666"/>
                </a:cubicBezTo>
                <a:cubicBezTo>
                  <a:pt x="4086516" y="690154"/>
                  <a:pt x="4017138" y="782718"/>
                  <a:pt x="3908927" y="826088"/>
                </a:cubicBezTo>
                <a:cubicBezTo>
                  <a:pt x="3778932" y="878476"/>
                  <a:pt x="3642508" y="840152"/>
                  <a:pt x="3509411" y="805882"/>
                </a:cubicBezTo>
                <a:cubicBezTo>
                  <a:pt x="3424972" y="778368"/>
                  <a:pt x="3337135" y="762677"/>
                  <a:pt x="3248484" y="759193"/>
                </a:cubicBezTo>
                <a:cubicBezTo>
                  <a:pt x="3007910" y="762851"/>
                  <a:pt x="2800490" y="884678"/>
                  <a:pt x="2708694" y="1072603"/>
                </a:cubicBezTo>
                <a:lnTo>
                  <a:pt x="2694115" y="1102465"/>
                </a:lnTo>
                <a:cubicBezTo>
                  <a:pt x="2671027" y="1165761"/>
                  <a:pt x="2653603" y="1230919"/>
                  <a:pt x="2641966" y="1297282"/>
                </a:cubicBezTo>
                <a:cubicBezTo>
                  <a:pt x="2631451" y="1355311"/>
                  <a:pt x="2617180" y="1412609"/>
                  <a:pt x="2599256" y="1468811"/>
                </a:cubicBezTo>
                <a:cubicBezTo>
                  <a:pt x="2438668" y="1940048"/>
                  <a:pt x="1943004" y="2069141"/>
                  <a:pt x="1461658" y="2194650"/>
                </a:cubicBezTo>
                <a:cubicBezTo>
                  <a:pt x="960181" y="2324748"/>
                  <a:pt x="486765" y="2447880"/>
                  <a:pt x="391599" y="2939557"/>
                </a:cubicBezTo>
                <a:lnTo>
                  <a:pt x="387884" y="2967871"/>
                </a:lnTo>
                <a:lnTo>
                  <a:pt x="342953" y="2967871"/>
                </a:lnTo>
                <a:lnTo>
                  <a:pt x="348020" y="2929807"/>
                </a:lnTo>
                <a:cubicBezTo>
                  <a:pt x="448291" y="2408883"/>
                  <a:pt x="957309" y="2276213"/>
                  <a:pt x="1451826" y="2148484"/>
                </a:cubicBezTo>
                <a:cubicBezTo>
                  <a:pt x="1919054" y="2027139"/>
                  <a:pt x="2402733" y="1901808"/>
                  <a:pt x="2556577" y="1451306"/>
                </a:cubicBezTo>
                <a:cubicBezTo>
                  <a:pt x="2573655" y="1397637"/>
                  <a:pt x="2587304" y="1342930"/>
                  <a:pt x="2597413" y="1287543"/>
                </a:cubicBezTo>
                <a:cubicBezTo>
                  <a:pt x="2609182" y="1218198"/>
                  <a:pt x="2627381" y="1150129"/>
                  <a:pt x="2651791" y="1084210"/>
                </a:cubicBezTo>
                <a:cubicBezTo>
                  <a:pt x="2740873" y="862261"/>
                  <a:pt x="2975960" y="716456"/>
                  <a:pt x="3249479" y="711619"/>
                </a:cubicBezTo>
                <a:cubicBezTo>
                  <a:pt x="3343126" y="714925"/>
                  <a:pt x="3435881" y="731139"/>
                  <a:pt x="3525178" y="759740"/>
                </a:cubicBezTo>
                <a:cubicBezTo>
                  <a:pt x="3655946" y="794809"/>
                  <a:pt x="3781479" y="828739"/>
                  <a:pt x="3895066" y="781279"/>
                </a:cubicBezTo>
                <a:cubicBezTo>
                  <a:pt x="3990653" y="742893"/>
                  <a:pt x="4051806" y="658293"/>
                  <a:pt x="4120663" y="570749"/>
                </a:cubicBezTo>
                <a:cubicBezTo>
                  <a:pt x="4168789" y="500547"/>
                  <a:pt x="4226801" y="437741"/>
                  <a:pt x="4292995" y="384192"/>
                </a:cubicBezTo>
                <a:cubicBezTo>
                  <a:pt x="4410389" y="298235"/>
                  <a:pt x="4530824" y="275318"/>
                  <a:pt x="4651490" y="283594"/>
                </a:cubicBezTo>
                <a:close/>
                <a:moveTo>
                  <a:pt x="4643032" y="143356"/>
                </a:moveTo>
                <a:cubicBezTo>
                  <a:pt x="4768448" y="151797"/>
                  <a:pt x="4894204" y="192690"/>
                  <a:pt x="5017870" y="232913"/>
                </a:cubicBezTo>
                <a:cubicBezTo>
                  <a:pt x="5208166" y="294591"/>
                  <a:pt x="5404473" y="358775"/>
                  <a:pt x="5592212" y="299006"/>
                </a:cubicBezTo>
                <a:cubicBezTo>
                  <a:pt x="6007865" y="165481"/>
                  <a:pt x="6365534" y="51704"/>
                  <a:pt x="6709152" y="548548"/>
                </a:cubicBezTo>
                <a:cubicBezTo>
                  <a:pt x="6793676" y="678725"/>
                  <a:pt x="6866687" y="815967"/>
                  <a:pt x="6927408" y="958664"/>
                </a:cubicBezTo>
                <a:cubicBezTo>
                  <a:pt x="6967386" y="1045046"/>
                  <a:pt x="7008359" y="1134329"/>
                  <a:pt x="7054507" y="1218937"/>
                </a:cubicBezTo>
                <a:cubicBezTo>
                  <a:pt x="7265654" y="1603075"/>
                  <a:pt x="7587619" y="1906676"/>
                  <a:pt x="7931517" y="2185287"/>
                </a:cubicBezTo>
                <a:lnTo>
                  <a:pt x="8168513" y="2370801"/>
                </a:lnTo>
                <a:lnTo>
                  <a:pt x="8168513" y="2429133"/>
                </a:lnTo>
                <a:lnTo>
                  <a:pt x="7901668" y="2220151"/>
                </a:lnTo>
                <a:cubicBezTo>
                  <a:pt x="7554526" y="1938913"/>
                  <a:pt x="7228610" y="1631854"/>
                  <a:pt x="7015392" y="1241642"/>
                </a:cubicBezTo>
                <a:cubicBezTo>
                  <a:pt x="6968428" y="1155705"/>
                  <a:pt x="6926879" y="1065637"/>
                  <a:pt x="6886877" y="978300"/>
                </a:cubicBezTo>
                <a:cubicBezTo>
                  <a:pt x="6827209" y="838165"/>
                  <a:pt x="6755377" y="703458"/>
                  <a:pt x="6672221" y="575685"/>
                </a:cubicBezTo>
                <a:cubicBezTo>
                  <a:pt x="6363911" y="130248"/>
                  <a:pt x="6067214" y="197360"/>
                  <a:pt x="5607835" y="344187"/>
                </a:cubicBezTo>
                <a:cubicBezTo>
                  <a:pt x="5406172" y="408704"/>
                  <a:pt x="5202296" y="342227"/>
                  <a:pt x="5004982" y="278087"/>
                </a:cubicBezTo>
                <a:cubicBezTo>
                  <a:pt x="4850055" y="227912"/>
                  <a:pt x="4700889" y="178686"/>
                  <a:pt x="4555589" y="189132"/>
                </a:cubicBezTo>
                <a:cubicBezTo>
                  <a:pt x="4468407" y="195401"/>
                  <a:pt x="4382617" y="223150"/>
                  <a:pt x="4297809" y="285068"/>
                </a:cubicBezTo>
                <a:cubicBezTo>
                  <a:pt x="4233306" y="337907"/>
                  <a:pt x="4176645" y="399601"/>
                  <a:pt x="4129531" y="468285"/>
                </a:cubicBezTo>
                <a:cubicBezTo>
                  <a:pt x="4059347" y="561479"/>
                  <a:pt x="3988461" y="658116"/>
                  <a:pt x="3875439" y="702465"/>
                </a:cubicBezTo>
                <a:cubicBezTo>
                  <a:pt x="3741028" y="756989"/>
                  <a:pt x="3599133" y="718935"/>
                  <a:pt x="3461725" y="681608"/>
                </a:cubicBezTo>
                <a:cubicBezTo>
                  <a:pt x="3373759" y="653742"/>
                  <a:pt x="3282460" y="637916"/>
                  <a:pt x="3190333" y="634592"/>
                </a:cubicBezTo>
                <a:cubicBezTo>
                  <a:pt x="2940465" y="638502"/>
                  <a:pt x="2724547" y="764843"/>
                  <a:pt x="2629336" y="959754"/>
                </a:cubicBezTo>
                <a:cubicBezTo>
                  <a:pt x="2624172" y="970348"/>
                  <a:pt x="2619052" y="980829"/>
                  <a:pt x="2613977" y="991198"/>
                </a:cubicBezTo>
                <a:cubicBezTo>
                  <a:pt x="2589897" y="1056808"/>
                  <a:pt x="2571908" y="1124458"/>
                  <a:pt x="2560169" y="1193366"/>
                </a:cubicBezTo>
                <a:cubicBezTo>
                  <a:pt x="2549273" y="1252973"/>
                  <a:pt x="2534673" y="1311902"/>
                  <a:pt x="2516564" y="1369713"/>
                </a:cubicBezTo>
                <a:cubicBezTo>
                  <a:pt x="2348648" y="1862883"/>
                  <a:pt x="1834013" y="1996169"/>
                  <a:pt x="1336799" y="2125469"/>
                </a:cubicBezTo>
                <a:cubicBezTo>
                  <a:pt x="816367" y="2260732"/>
                  <a:pt x="324762" y="2388442"/>
                  <a:pt x="226711" y="2899873"/>
                </a:cubicBezTo>
                <a:lnTo>
                  <a:pt x="217711" y="2967871"/>
                </a:lnTo>
                <a:lnTo>
                  <a:pt x="168742" y="2967871"/>
                </a:lnTo>
                <a:lnTo>
                  <a:pt x="178876" y="2890925"/>
                </a:lnTo>
                <a:cubicBezTo>
                  <a:pt x="284566" y="2351005"/>
                  <a:pt x="812934" y="2214326"/>
                  <a:pt x="1324448" y="2079511"/>
                </a:cubicBezTo>
                <a:cubicBezTo>
                  <a:pt x="1810261" y="1954745"/>
                  <a:pt x="2312511" y="1824060"/>
                  <a:pt x="2471963" y="1356119"/>
                </a:cubicBezTo>
                <a:cubicBezTo>
                  <a:pt x="2489760" y="1299873"/>
                  <a:pt x="2503890" y="1242517"/>
                  <a:pt x="2514296" y="1184383"/>
                </a:cubicBezTo>
                <a:cubicBezTo>
                  <a:pt x="2526102" y="1112428"/>
                  <a:pt x="2544464" y="1041715"/>
                  <a:pt x="2569163" y="973121"/>
                </a:cubicBezTo>
                <a:cubicBezTo>
                  <a:pt x="2663794" y="744759"/>
                  <a:pt x="2906536" y="592147"/>
                  <a:pt x="3187464" y="588985"/>
                </a:cubicBezTo>
                <a:cubicBezTo>
                  <a:pt x="3284522" y="592223"/>
                  <a:pt x="3380660" y="608809"/>
                  <a:pt x="3473274" y="638185"/>
                </a:cubicBezTo>
                <a:cubicBezTo>
                  <a:pt x="3609104" y="674771"/>
                  <a:pt x="3737362" y="709060"/>
                  <a:pt x="3857319" y="660409"/>
                </a:cubicBezTo>
                <a:cubicBezTo>
                  <a:pt x="3956596" y="620436"/>
                  <a:pt x="4022378" y="533282"/>
                  <a:pt x="4091777" y="441668"/>
                </a:cubicBezTo>
                <a:cubicBezTo>
                  <a:pt x="4141450" y="368909"/>
                  <a:pt x="4201601" y="303802"/>
                  <a:pt x="4270246" y="248487"/>
                </a:cubicBezTo>
                <a:cubicBezTo>
                  <a:pt x="4392544" y="158918"/>
                  <a:pt x="4517617" y="134912"/>
                  <a:pt x="4643032" y="143356"/>
                </a:cubicBezTo>
                <a:close/>
                <a:moveTo>
                  <a:pt x="4636013" y="1571"/>
                </a:moveTo>
                <a:cubicBezTo>
                  <a:pt x="4765725" y="10127"/>
                  <a:pt x="4895716" y="52245"/>
                  <a:pt x="5023564" y="93804"/>
                </a:cubicBezTo>
                <a:cubicBezTo>
                  <a:pt x="5220834" y="157980"/>
                  <a:pt x="5424753" y="224419"/>
                  <a:pt x="5618859" y="161511"/>
                </a:cubicBezTo>
                <a:cubicBezTo>
                  <a:pt x="6049995" y="24969"/>
                  <a:pt x="6420240" y="-95707"/>
                  <a:pt x="6775664" y="419476"/>
                </a:cubicBezTo>
                <a:cubicBezTo>
                  <a:pt x="6863656" y="554385"/>
                  <a:pt x="6939715" y="696652"/>
                  <a:pt x="7003009" y="844622"/>
                </a:cubicBezTo>
                <a:cubicBezTo>
                  <a:pt x="7044398" y="934070"/>
                  <a:pt x="7086566" y="1026832"/>
                  <a:pt x="7134719" y="1114299"/>
                </a:cubicBezTo>
                <a:cubicBezTo>
                  <a:pt x="7352265" y="1512051"/>
                  <a:pt x="7686508" y="1827254"/>
                  <a:pt x="8043494" y="2115806"/>
                </a:cubicBezTo>
                <a:lnTo>
                  <a:pt x="8168513" y="2213353"/>
                </a:lnTo>
                <a:lnTo>
                  <a:pt x="8168513" y="2275327"/>
                </a:lnTo>
                <a:lnTo>
                  <a:pt x="8008407" y="2150058"/>
                </a:lnTo>
                <a:cubicBezTo>
                  <a:pt x="7648672" y="1858769"/>
                  <a:pt x="7311087" y="1540415"/>
                  <a:pt x="7090721" y="1135116"/>
                </a:cubicBezTo>
                <a:cubicBezTo>
                  <a:pt x="7041794" y="1046283"/>
                  <a:pt x="6999009" y="952771"/>
                  <a:pt x="6957421" y="862744"/>
                </a:cubicBezTo>
                <a:cubicBezTo>
                  <a:pt x="6896792" y="717099"/>
                  <a:pt x="6823324" y="577085"/>
                  <a:pt x="6737936" y="444293"/>
                </a:cubicBezTo>
                <a:cubicBezTo>
                  <a:pt x="6418199" y="-17328"/>
                  <a:pt x="6108143" y="51419"/>
                  <a:pt x="5634474" y="204741"/>
                </a:cubicBezTo>
                <a:cubicBezTo>
                  <a:pt x="5425452" y="271443"/>
                  <a:pt x="5214346" y="202923"/>
                  <a:pt x="5009880" y="136657"/>
                </a:cubicBezTo>
                <a:cubicBezTo>
                  <a:pt x="4882033" y="95101"/>
                  <a:pt x="4757634" y="54638"/>
                  <a:pt x="4636116" y="46127"/>
                </a:cubicBezTo>
                <a:cubicBezTo>
                  <a:pt x="4514598" y="37616"/>
                  <a:pt x="4395961" y="61054"/>
                  <a:pt x="4279633" y="147296"/>
                </a:cubicBezTo>
                <a:cubicBezTo>
                  <a:pt x="4212266" y="202286"/>
                  <a:pt x="4153249" y="266771"/>
                  <a:pt x="4104476" y="338685"/>
                </a:cubicBezTo>
                <a:cubicBezTo>
                  <a:pt x="4031792" y="434998"/>
                  <a:pt x="3956889" y="534935"/>
                  <a:pt x="3840971" y="581244"/>
                </a:cubicBezTo>
                <a:cubicBezTo>
                  <a:pt x="3701907" y="637366"/>
                  <a:pt x="3554776" y="598172"/>
                  <a:pt x="3412509" y="559913"/>
                </a:cubicBezTo>
                <a:cubicBezTo>
                  <a:pt x="3321086" y="530591"/>
                  <a:pt x="3226062" y="513986"/>
                  <a:pt x="3130193" y="510493"/>
                </a:cubicBezTo>
                <a:cubicBezTo>
                  <a:pt x="2871023" y="514643"/>
                  <a:pt x="2647404" y="645877"/>
                  <a:pt x="2548601" y="848147"/>
                </a:cubicBezTo>
                <a:cubicBezTo>
                  <a:pt x="2543268" y="859046"/>
                  <a:pt x="2537795" y="870277"/>
                  <a:pt x="2532462" y="881175"/>
                </a:cubicBezTo>
                <a:cubicBezTo>
                  <a:pt x="2507744" y="949439"/>
                  <a:pt x="2489518" y="1019894"/>
                  <a:pt x="2477988" y="1091647"/>
                </a:cubicBezTo>
                <a:cubicBezTo>
                  <a:pt x="2466923" y="1153504"/>
                  <a:pt x="2451787" y="1214561"/>
                  <a:pt x="2432708" y="1274396"/>
                </a:cubicBezTo>
                <a:cubicBezTo>
                  <a:pt x="2259548" y="1784234"/>
                  <a:pt x="1726926" y="1922683"/>
                  <a:pt x="1211910" y="2056747"/>
                </a:cubicBezTo>
                <a:cubicBezTo>
                  <a:pt x="672136" y="2196991"/>
                  <a:pt x="160969" y="2328125"/>
                  <a:pt x="61394" y="2859493"/>
                </a:cubicBezTo>
                <a:cubicBezTo>
                  <a:pt x="54913" y="2893540"/>
                  <a:pt x="50427" y="2928126"/>
                  <a:pt x="47935" y="2963234"/>
                </a:cubicBezTo>
                <a:lnTo>
                  <a:pt x="47870" y="2967871"/>
                </a:lnTo>
                <a:lnTo>
                  <a:pt x="0" y="2967871"/>
                </a:lnTo>
                <a:lnTo>
                  <a:pt x="132" y="2959882"/>
                </a:lnTo>
                <a:cubicBezTo>
                  <a:pt x="2808" y="2923352"/>
                  <a:pt x="7548" y="2887351"/>
                  <a:pt x="14352" y="2851900"/>
                </a:cubicBezTo>
                <a:cubicBezTo>
                  <a:pt x="120990" y="2293204"/>
                  <a:pt x="668704" y="2150584"/>
                  <a:pt x="1197640" y="2012741"/>
                </a:cubicBezTo>
                <a:cubicBezTo>
                  <a:pt x="1700853" y="1882048"/>
                  <a:pt x="2221478" y="1746396"/>
                  <a:pt x="2386936" y="1260224"/>
                </a:cubicBezTo>
                <a:cubicBezTo>
                  <a:pt x="2405050" y="1202181"/>
                  <a:pt x="2419555" y="1143084"/>
                  <a:pt x="2430343" y="1083296"/>
                </a:cubicBezTo>
                <a:cubicBezTo>
                  <a:pt x="2442882" y="1009011"/>
                  <a:pt x="2462326" y="936073"/>
                  <a:pt x="2488444" y="865419"/>
                </a:cubicBezTo>
                <a:cubicBezTo>
                  <a:pt x="2586102" y="627909"/>
                  <a:pt x="2835799" y="470002"/>
                  <a:pt x="3127938" y="465629"/>
                </a:cubicBezTo>
                <a:cubicBezTo>
                  <a:pt x="3228303" y="468776"/>
                  <a:pt x="3327768" y="485988"/>
                  <a:pt x="3423467" y="516697"/>
                </a:cubicBezTo>
                <a:cubicBezTo>
                  <a:pt x="3564153" y="554215"/>
                  <a:pt x="3697471" y="590021"/>
                  <a:pt x="3822085" y="539775"/>
                </a:cubicBezTo>
                <a:cubicBezTo>
                  <a:pt x="3925402" y="497460"/>
                  <a:pt x="3993462" y="407595"/>
                  <a:pt x="4065341" y="311909"/>
                </a:cubicBezTo>
                <a:cubicBezTo>
                  <a:pt x="4116712" y="236192"/>
                  <a:pt x="4178995" y="168385"/>
                  <a:pt x="4250139" y="110726"/>
                </a:cubicBezTo>
                <a:cubicBezTo>
                  <a:pt x="4376869" y="18027"/>
                  <a:pt x="4506301" y="-6984"/>
                  <a:pt x="4636013" y="157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i-FI"/>
            </a:defPPr>
          </a:lstStyle>
          <a:p>
            <a:pPr lvl="0" rtl="0"/>
            <a:endParaRPr lang="fi-FI" dirty="0">
              <a:solidFill>
                <a:schemeClr val="tx1"/>
              </a:solidFill>
            </a:endParaRPr>
          </a:p>
        </p:txBody>
      </p:sp>
      <p:sp>
        <p:nvSpPr>
          <p:cNvPr id="2" name="Otsikko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rtlCol="0"/>
          <a:lstStyle>
            <a:lvl1pPr>
              <a:lnSpc>
                <a:spcPct val="85000"/>
              </a:lnSpc>
              <a:spcBef>
                <a:spcPts val="1000"/>
              </a:spcBef>
              <a:spcAft>
                <a:spcPts val="1200"/>
              </a:spcAft>
              <a:defRPr lang="fi-FI" sz="3800" cap="all" spc="300" baseline="0">
                <a:solidFill>
                  <a:schemeClr val="bg1"/>
                </a:solidFill>
              </a:defRPr>
            </a:lvl1pPr>
          </a:lstStyle>
          <a:p>
            <a:pPr rtl="0"/>
            <a:r>
              <a:rPr lang="fi-FI"/>
              <a:t>Muokkaa ots. perustyyl. napsautt.</a:t>
            </a:r>
          </a:p>
        </p:txBody>
      </p:sp>
      <p:sp>
        <p:nvSpPr>
          <p:cNvPr id="3" name="Alatunnisteen paikkamerkki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fi-FI"/>
            </a:defPPr>
          </a:lstStyle>
          <a:p>
            <a:pPr algn="l" rtl="0"/>
            <a:r>
              <a:rPr lang="fi-FI"/>
              <a:t>CONTOSO KAIKKI KÄDET</a:t>
            </a:r>
            <a:endParaRPr lang="fi-FI" dirty="0"/>
          </a:p>
        </p:txBody>
      </p:sp>
      <p:sp>
        <p:nvSpPr>
          <p:cNvPr id="18" name="Dian numeron paikkamerkki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rtlCol="0"/>
          <a:lstStyle>
            <a:defPPr>
              <a:defRPr lang="fi-FI"/>
            </a:defPPr>
          </a:lstStyle>
          <a:p>
            <a:pPr rtl="0"/>
            <a:fld id="{5D9ACC8A-FA13-47DD-9722-0749C5E70D5A}" type="slidenum">
              <a:rPr lang="fi-FI" smtClean="0"/>
              <a:pPr/>
              <a:t>‹#›</a:t>
            </a:fld>
            <a:endParaRPr lang="fi-FI" dirty="0"/>
          </a:p>
        </p:txBody>
      </p:sp>
      <p:sp>
        <p:nvSpPr>
          <p:cNvPr id="4" name="Sisällön paikkamerkki 3">
            <a:extLst>
              <a:ext uri="{FF2B5EF4-FFF2-40B4-BE49-F238E27FC236}">
                <a16:creationId xmlns:a16="http://schemas.microsoft.com/office/drawing/2014/main" id="{95D959CC-9609-FA39-EB07-B0CD25EDEAF5}"/>
              </a:ext>
            </a:extLst>
          </p:cNvPr>
          <p:cNvSpPr>
            <a:spLocks noGrp="1"/>
          </p:cNvSpPr>
          <p:nvPr>
            <p:ph sz="half" idx="2"/>
          </p:nvPr>
        </p:nvSpPr>
        <p:spPr>
          <a:xfrm>
            <a:off x="2322576" y="2112264"/>
            <a:ext cx="2898648"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i-FI" sz="1400">
                <a:solidFill>
                  <a:schemeClr val="bg1"/>
                </a:solidFill>
              </a:defRPr>
            </a:lvl1pPr>
          </a:lstStyle>
          <a:p>
            <a:pPr lvl="0" rtl="0"/>
            <a:r>
              <a:rPr lang="fi-FI"/>
              <a:t>Muokkaa tekstin perustyylejä napsauttamalla</a:t>
            </a:r>
          </a:p>
        </p:txBody>
      </p:sp>
      <p:sp>
        <p:nvSpPr>
          <p:cNvPr id="5" name="Sisällön paikkamerkki 3">
            <a:extLst>
              <a:ext uri="{FF2B5EF4-FFF2-40B4-BE49-F238E27FC236}">
                <a16:creationId xmlns:a16="http://schemas.microsoft.com/office/drawing/2014/main" id="{689DA539-740E-3600-3C24-D29326CF97C4}"/>
              </a:ext>
            </a:extLst>
          </p:cNvPr>
          <p:cNvSpPr>
            <a:spLocks noGrp="1"/>
          </p:cNvSpPr>
          <p:nvPr>
            <p:ph sz="half" idx="13"/>
          </p:nvPr>
        </p:nvSpPr>
        <p:spPr>
          <a:xfrm>
            <a:off x="2322576" y="3584448"/>
            <a:ext cx="2898648"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i-FI" sz="1400">
                <a:solidFill>
                  <a:schemeClr val="bg1"/>
                </a:solidFill>
              </a:defRPr>
            </a:lvl1pPr>
          </a:lstStyle>
          <a:p>
            <a:pPr lvl="0" rtl="0"/>
            <a:r>
              <a:rPr lang="fi-FI"/>
              <a:t>Muokkaa tekstin perustyylejä napsauttamalla</a:t>
            </a:r>
          </a:p>
        </p:txBody>
      </p:sp>
      <p:sp>
        <p:nvSpPr>
          <p:cNvPr id="6" name="Sisällön paikkamerkki 3">
            <a:extLst>
              <a:ext uri="{FF2B5EF4-FFF2-40B4-BE49-F238E27FC236}">
                <a16:creationId xmlns:a16="http://schemas.microsoft.com/office/drawing/2014/main" id="{689D582B-B407-523F-040C-75722FACDDD9}"/>
              </a:ext>
            </a:extLst>
          </p:cNvPr>
          <p:cNvSpPr>
            <a:spLocks noGrp="1"/>
          </p:cNvSpPr>
          <p:nvPr>
            <p:ph sz="half" idx="14"/>
          </p:nvPr>
        </p:nvSpPr>
        <p:spPr>
          <a:xfrm>
            <a:off x="2322576" y="5056632"/>
            <a:ext cx="2898648"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i-FI" sz="1400">
                <a:solidFill>
                  <a:schemeClr val="bg1"/>
                </a:solidFill>
              </a:defRPr>
            </a:lvl1pPr>
          </a:lstStyle>
          <a:p>
            <a:pPr lvl="0" rtl="0"/>
            <a:r>
              <a:rPr lang="fi-FI"/>
              <a:t>Muokkaa tekstin perustyylejä napsauttamalla</a:t>
            </a:r>
          </a:p>
        </p:txBody>
      </p:sp>
      <p:sp>
        <p:nvSpPr>
          <p:cNvPr id="7" name="Tekstin paikkamerkki 14">
            <a:extLst>
              <a:ext uri="{FF2B5EF4-FFF2-40B4-BE49-F238E27FC236}">
                <a16:creationId xmlns:a16="http://schemas.microsoft.com/office/drawing/2014/main" id="{9B456C8F-1627-64E9-B2A5-05C387DC7596}"/>
              </a:ext>
            </a:extLst>
          </p:cNvPr>
          <p:cNvSpPr>
            <a:spLocks noGrp="1"/>
          </p:cNvSpPr>
          <p:nvPr>
            <p:ph type="body" sz="quarter" idx="16"/>
          </p:nvPr>
        </p:nvSpPr>
        <p:spPr>
          <a:xfrm>
            <a:off x="886968" y="2112264"/>
            <a:ext cx="1435608" cy="411480"/>
          </a:xfrm>
          <a:noFill/>
        </p:spPr>
        <p:txBody>
          <a:bodyPr lIns="0" tIns="0" rIns="0" bIns="0" rtlCol="0" anchor="t"/>
          <a:lstStyle>
            <a:lvl1pPr algn="l">
              <a:defRPr lang="fi-FI" sz="1800" b="1">
                <a:solidFill>
                  <a:schemeClr val="bg1"/>
                </a:solidFill>
              </a:defRPr>
            </a:lvl1pPr>
          </a:lstStyle>
          <a:p>
            <a:pPr lvl="0" rtl="0"/>
            <a:r>
              <a:rPr lang="fi-FI"/>
              <a:t>Muokkaa tekstin perustyylejä napsauttamalla</a:t>
            </a:r>
          </a:p>
        </p:txBody>
      </p:sp>
      <p:sp>
        <p:nvSpPr>
          <p:cNvPr id="9" name="Tekstin paikkamerkki 14">
            <a:extLst>
              <a:ext uri="{FF2B5EF4-FFF2-40B4-BE49-F238E27FC236}">
                <a16:creationId xmlns:a16="http://schemas.microsoft.com/office/drawing/2014/main" id="{6EAE6639-81CB-C9AD-709B-2AB09DE366F0}"/>
              </a:ext>
            </a:extLst>
          </p:cNvPr>
          <p:cNvSpPr>
            <a:spLocks noGrp="1"/>
          </p:cNvSpPr>
          <p:nvPr>
            <p:ph type="body" sz="quarter" idx="17"/>
          </p:nvPr>
        </p:nvSpPr>
        <p:spPr>
          <a:xfrm>
            <a:off x="886968" y="3584448"/>
            <a:ext cx="1435608" cy="411480"/>
          </a:xfrm>
          <a:noFill/>
        </p:spPr>
        <p:txBody>
          <a:bodyPr lIns="0" tIns="0" rIns="0" bIns="0" rtlCol="0" anchor="t"/>
          <a:lstStyle>
            <a:lvl1pPr algn="l">
              <a:defRPr lang="fi-FI" sz="1800" b="1">
                <a:solidFill>
                  <a:schemeClr val="bg1"/>
                </a:solidFill>
              </a:defRPr>
            </a:lvl1pPr>
          </a:lstStyle>
          <a:p>
            <a:pPr lvl="0" rtl="0"/>
            <a:r>
              <a:rPr lang="fi-FI"/>
              <a:t>Muokkaa tekstin perustyylejä napsauttamalla</a:t>
            </a:r>
          </a:p>
        </p:txBody>
      </p:sp>
      <p:sp>
        <p:nvSpPr>
          <p:cNvPr id="10" name="Tekstin paikkamerkki 14">
            <a:extLst>
              <a:ext uri="{FF2B5EF4-FFF2-40B4-BE49-F238E27FC236}">
                <a16:creationId xmlns:a16="http://schemas.microsoft.com/office/drawing/2014/main" id="{1D91D6CA-8B26-D321-D5DD-D90B485A1AC3}"/>
              </a:ext>
            </a:extLst>
          </p:cNvPr>
          <p:cNvSpPr>
            <a:spLocks noGrp="1"/>
          </p:cNvSpPr>
          <p:nvPr>
            <p:ph type="body" sz="quarter" idx="18"/>
          </p:nvPr>
        </p:nvSpPr>
        <p:spPr>
          <a:xfrm>
            <a:off x="886968" y="5056632"/>
            <a:ext cx="1435608" cy="411480"/>
          </a:xfrm>
          <a:noFill/>
        </p:spPr>
        <p:txBody>
          <a:bodyPr lIns="0" tIns="0" rIns="0" bIns="0" rtlCol="0" anchor="t"/>
          <a:lstStyle>
            <a:lvl1pPr algn="l">
              <a:defRPr lang="fi-FI" sz="1800" b="1">
                <a:solidFill>
                  <a:schemeClr val="bg1"/>
                </a:solidFill>
              </a:defRPr>
            </a:lvl1pPr>
          </a:lstStyle>
          <a:p>
            <a:pPr lvl="0" rtl="0"/>
            <a:r>
              <a:rPr lang="fi-FI"/>
              <a:t>Muokkaa tekstin perustyylejä napsauttamalla</a:t>
            </a:r>
          </a:p>
        </p:txBody>
      </p:sp>
    </p:spTree>
    <p:extLst>
      <p:ext uri="{BB962C8B-B14F-4D97-AF65-F5344CB8AC3E}">
        <p14:creationId xmlns:p14="http://schemas.microsoft.com/office/powerpoint/2010/main" val="253461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irtymä 2">
    <p:bg>
      <p:bgPr>
        <a:solidFill>
          <a:schemeClr val="accent1"/>
        </a:solidFill>
        <a:effectLst/>
      </p:bgPr>
    </p:bg>
    <p:spTree>
      <p:nvGrpSpPr>
        <p:cNvPr id="1" name=""/>
        <p:cNvGrpSpPr/>
        <p:nvPr/>
      </p:nvGrpSpPr>
      <p:grpSpPr>
        <a:xfrm>
          <a:off x="0" y="0"/>
          <a:ext cx="0" cy="0"/>
          <a:chOff x="0" y="0"/>
          <a:chExt cx="0" cy="0"/>
        </a:xfrm>
      </p:grpSpPr>
      <p:sp>
        <p:nvSpPr>
          <p:cNvPr id="4" name="Puolivapaa piirto 4">
            <a:extLst>
              <a:ext uri="{FF2B5EF4-FFF2-40B4-BE49-F238E27FC236}">
                <a16:creationId xmlns:a16="http://schemas.microsoft.com/office/drawing/2014/main" id="{E81A5110-269C-525C-9D36-F29671F4BF30}"/>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i-FI"/>
            </a:defPPr>
          </a:lstStyle>
          <a:p>
            <a:pPr algn="ctr" rtl="0"/>
            <a:endParaRPr lang="fi-FI" dirty="0"/>
          </a:p>
        </p:txBody>
      </p:sp>
      <p:sp>
        <p:nvSpPr>
          <p:cNvPr id="2" name="Otsikko 1">
            <a:extLst>
              <a:ext uri="{FF2B5EF4-FFF2-40B4-BE49-F238E27FC236}">
                <a16:creationId xmlns:a16="http://schemas.microsoft.com/office/drawing/2014/main" id="{31994E6E-00A7-FBBE-89B0-9F58D3296231}"/>
              </a:ext>
            </a:extLst>
          </p:cNvPr>
          <p:cNvSpPr>
            <a:spLocks noGrp="1"/>
          </p:cNvSpPr>
          <p:nvPr>
            <p:ph type="title"/>
          </p:nvPr>
        </p:nvSpPr>
        <p:spPr>
          <a:xfrm>
            <a:off x="7955280" y="676656"/>
            <a:ext cx="3666744" cy="5495544"/>
          </a:xfrm>
          <a:noFill/>
        </p:spPr>
        <p:txBody>
          <a:bodyPr lIns="0" tIns="45720" rIns="0" bIns="45720" rtlCol="0" anchor="ctr">
            <a:noAutofit/>
          </a:bodyPr>
          <a:lstStyle>
            <a:lvl1pPr>
              <a:lnSpc>
                <a:spcPct val="85000"/>
              </a:lnSpc>
              <a:spcBef>
                <a:spcPts val="1000"/>
              </a:spcBef>
              <a:spcAft>
                <a:spcPts val="1200"/>
              </a:spcAft>
              <a:defRPr lang="fi-FI" sz="5000" b="1" cap="all" spc="300" baseline="0">
                <a:solidFill>
                  <a:schemeClr val="bg1"/>
                </a:solidFill>
                <a:latin typeface="+mj-lt"/>
              </a:defRPr>
            </a:lvl1pPr>
          </a:lstStyle>
          <a:p>
            <a:pPr rtl="0"/>
            <a:r>
              <a:rPr lang="fi-FI"/>
              <a:t>Muokkaa ots. perustyyl. napsautt.</a:t>
            </a:r>
          </a:p>
        </p:txBody>
      </p:sp>
      <p:pic>
        <p:nvPicPr>
          <p:cNvPr id="3" name="Grafiikka 2">
            <a:extLst>
              <a:ext uri="{FF2B5EF4-FFF2-40B4-BE49-F238E27FC236}">
                <a16:creationId xmlns:a16="http://schemas.microsoft.com/office/drawing/2014/main" id="{A8CBB81D-B3B4-4DBE-CA2D-8905EB1AC3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137" name="Puolivapaa piirto: Muoto 136">
            <a:extLst>
              <a:ext uri="{FF2B5EF4-FFF2-40B4-BE49-F238E27FC236}">
                <a16:creationId xmlns:a16="http://schemas.microsoft.com/office/drawing/2014/main" id="{855ECE37-9750-07C4-83D9-180736B8C2B8}"/>
              </a:ext>
            </a:extLst>
          </p:cNvPr>
          <p:cNvSpPr/>
          <p:nvPr userDrawn="1"/>
        </p:nvSpPr>
        <p:spPr>
          <a:xfrm>
            <a:off x="0" y="1270378"/>
            <a:ext cx="6680434" cy="5587623"/>
          </a:xfrm>
          <a:custGeom>
            <a:avLst/>
            <a:gdLst>
              <a:gd name="connsiteX0" fmla="*/ 0 w 6680434"/>
              <a:gd name="connsiteY0" fmla="*/ 4577595 h 5587623"/>
              <a:gd name="connsiteX1" fmla="*/ 626 w 6680434"/>
              <a:gd name="connsiteY1" fmla="*/ 4594407 h 5587623"/>
              <a:gd name="connsiteX2" fmla="*/ 0 w 6680434"/>
              <a:gd name="connsiteY2" fmla="*/ 4602967 h 5587623"/>
              <a:gd name="connsiteX3" fmla="*/ 0 w 6680434"/>
              <a:gd name="connsiteY3" fmla="*/ 3965344 h 5587623"/>
              <a:gd name="connsiteX4" fmla="*/ 71362 w 6680434"/>
              <a:gd name="connsiteY4" fmla="*/ 4131799 h 5587623"/>
              <a:gd name="connsiteX5" fmla="*/ 57024 w 6680434"/>
              <a:gd name="connsiteY5" fmla="*/ 5121708 h 5587623"/>
              <a:gd name="connsiteX6" fmla="*/ 35842 w 6680434"/>
              <a:gd name="connsiteY6" fmla="*/ 5238820 h 5587623"/>
              <a:gd name="connsiteX7" fmla="*/ 27081 w 6680434"/>
              <a:gd name="connsiteY7" fmla="*/ 5287262 h 5587623"/>
              <a:gd name="connsiteX8" fmla="*/ 2065 w 6680434"/>
              <a:gd name="connsiteY8" fmla="*/ 5450171 h 5587623"/>
              <a:gd name="connsiteX9" fmla="*/ 0 w 6680434"/>
              <a:gd name="connsiteY9" fmla="*/ 5471287 h 5587623"/>
              <a:gd name="connsiteX10" fmla="*/ 0 w 6680434"/>
              <a:gd name="connsiteY10" fmla="*/ 5157834 h 5587623"/>
              <a:gd name="connsiteX11" fmla="*/ 8008 w 6680434"/>
              <a:gd name="connsiteY11" fmla="*/ 5112150 h 5587623"/>
              <a:gd name="connsiteX12" fmla="*/ 23498 w 6680434"/>
              <a:gd name="connsiteY12" fmla="*/ 4144771 h 5587623"/>
              <a:gd name="connsiteX13" fmla="*/ 0 w 6680434"/>
              <a:gd name="connsiteY13" fmla="*/ 4090081 h 5587623"/>
              <a:gd name="connsiteX14" fmla="*/ 2533295 w 6680434"/>
              <a:gd name="connsiteY14" fmla="*/ 3872741 h 5587623"/>
              <a:gd name="connsiteX15" fmla="*/ 2386000 w 6680434"/>
              <a:gd name="connsiteY15" fmla="*/ 3918841 h 5587623"/>
              <a:gd name="connsiteX16" fmla="*/ 2354092 w 6680434"/>
              <a:gd name="connsiteY16" fmla="*/ 3952921 h 5587623"/>
              <a:gd name="connsiteX17" fmla="*/ 2342197 w 6680434"/>
              <a:gd name="connsiteY17" fmla="*/ 3997973 h 5587623"/>
              <a:gd name="connsiteX18" fmla="*/ 2342945 w 6680434"/>
              <a:gd name="connsiteY18" fmla="*/ 3999024 h 5587623"/>
              <a:gd name="connsiteX19" fmla="*/ 2367692 w 6680434"/>
              <a:gd name="connsiteY19" fmla="*/ 4053640 h 5587623"/>
              <a:gd name="connsiteX20" fmla="*/ 2415191 w 6680434"/>
              <a:gd name="connsiteY20" fmla="*/ 4090268 h 5587623"/>
              <a:gd name="connsiteX21" fmla="*/ 2565550 w 6680434"/>
              <a:gd name="connsiteY21" fmla="*/ 4124507 h 5587623"/>
              <a:gd name="connsiteX22" fmla="*/ 2712984 w 6680434"/>
              <a:gd name="connsiteY22" fmla="*/ 4078108 h 5587623"/>
              <a:gd name="connsiteX23" fmla="*/ 2744563 w 6680434"/>
              <a:gd name="connsiteY23" fmla="*/ 4043557 h 5587623"/>
              <a:gd name="connsiteX24" fmla="*/ 2755651 w 6680434"/>
              <a:gd name="connsiteY24" fmla="*/ 3998186 h 5587623"/>
              <a:gd name="connsiteX25" fmla="*/ 2738395 w 6680434"/>
              <a:gd name="connsiteY25" fmla="*/ 3953160 h 5587623"/>
              <a:gd name="connsiteX26" fmla="*/ 2683459 w 6680434"/>
              <a:gd name="connsiteY26" fmla="*/ 3906922 h 5587623"/>
              <a:gd name="connsiteX27" fmla="*/ 2651877 w 6680434"/>
              <a:gd name="connsiteY27" fmla="*/ 3895177 h 5587623"/>
              <a:gd name="connsiteX28" fmla="*/ 2610685 w 6680434"/>
              <a:gd name="connsiteY28" fmla="*/ 3879864 h 5587623"/>
              <a:gd name="connsiteX29" fmla="*/ 2592945 w 6680434"/>
              <a:gd name="connsiteY29" fmla="*/ 3878230 h 5587623"/>
              <a:gd name="connsiteX30" fmla="*/ 2529908 w 6680434"/>
              <a:gd name="connsiteY30" fmla="*/ 3826321 h 5587623"/>
              <a:gd name="connsiteX31" fmla="*/ 2606784 w 6680434"/>
              <a:gd name="connsiteY31" fmla="*/ 3833134 h 5587623"/>
              <a:gd name="connsiteX32" fmla="*/ 2620806 w 6680434"/>
              <a:gd name="connsiteY32" fmla="*/ 3834376 h 5587623"/>
              <a:gd name="connsiteX33" fmla="*/ 2670326 w 6680434"/>
              <a:gd name="connsiteY33" fmla="*/ 3852881 h 5587623"/>
              <a:gd name="connsiteX34" fmla="*/ 2706127 w 6680434"/>
              <a:gd name="connsiteY34" fmla="*/ 3866254 h 5587623"/>
              <a:gd name="connsiteX35" fmla="*/ 2770377 w 6680434"/>
              <a:gd name="connsiteY35" fmla="*/ 3918389 h 5587623"/>
              <a:gd name="connsiteX36" fmla="*/ 2771400 w 6680434"/>
              <a:gd name="connsiteY36" fmla="*/ 3920197 h 5587623"/>
              <a:gd name="connsiteX37" fmla="*/ 2790936 w 6680434"/>
              <a:gd name="connsiteY37" fmla="*/ 3954651 h 5587623"/>
              <a:gd name="connsiteX38" fmla="*/ 2801897 w 6680434"/>
              <a:gd name="connsiteY38" fmla="*/ 3994875 h 5587623"/>
              <a:gd name="connsiteX39" fmla="*/ 2787195 w 6680434"/>
              <a:gd name="connsiteY39" fmla="*/ 4062610 h 5587623"/>
              <a:gd name="connsiteX40" fmla="*/ 2741323 w 6680434"/>
              <a:gd name="connsiteY40" fmla="*/ 4114700 h 5587623"/>
              <a:gd name="connsiteX41" fmla="*/ 2568908 w 6680434"/>
              <a:gd name="connsiteY41" fmla="*/ 4170652 h 5587623"/>
              <a:gd name="connsiteX42" fmla="*/ 2392469 w 6680434"/>
              <a:gd name="connsiteY42" fmla="*/ 4130955 h 5587623"/>
              <a:gd name="connsiteX43" fmla="*/ 2322774 w 6680434"/>
              <a:gd name="connsiteY43" fmla="*/ 4070834 h 5587623"/>
              <a:gd name="connsiteX44" fmla="*/ 2305116 w 6680434"/>
              <a:gd name="connsiteY44" fmla="*/ 4038576 h 5587623"/>
              <a:gd name="connsiteX45" fmla="*/ 2305116 w 6680434"/>
              <a:gd name="connsiteY45" fmla="*/ 4038572 h 5587623"/>
              <a:gd name="connsiteX46" fmla="*/ 2305116 w 6680434"/>
              <a:gd name="connsiteY46" fmla="*/ 4038571 h 5587623"/>
              <a:gd name="connsiteX47" fmla="*/ 2296986 w 6680434"/>
              <a:gd name="connsiteY47" fmla="*/ 4002678 h 5587623"/>
              <a:gd name="connsiteX48" fmla="*/ 2311589 w 6680434"/>
              <a:gd name="connsiteY48" fmla="*/ 3934633 h 5587623"/>
              <a:gd name="connsiteX49" fmla="*/ 2357660 w 6680434"/>
              <a:gd name="connsiteY49" fmla="*/ 3882243 h 5587623"/>
              <a:gd name="connsiteX50" fmla="*/ 2529908 w 6680434"/>
              <a:gd name="connsiteY50" fmla="*/ 3826321 h 5587623"/>
              <a:gd name="connsiteX51" fmla="*/ 2496332 w 6680434"/>
              <a:gd name="connsiteY51" fmla="*/ 3787680 h 5587623"/>
              <a:gd name="connsiteX52" fmla="*/ 2392391 w 6680434"/>
              <a:gd name="connsiteY52" fmla="*/ 3796305 h 5587623"/>
              <a:gd name="connsiteX53" fmla="*/ 2305984 w 6680434"/>
              <a:gd name="connsiteY53" fmla="*/ 3825219 h 5587623"/>
              <a:gd name="connsiteX54" fmla="*/ 2238878 w 6680434"/>
              <a:gd name="connsiteY54" fmla="*/ 3886976 h 5587623"/>
              <a:gd name="connsiteX55" fmla="*/ 2218432 w 6680434"/>
              <a:gd name="connsiteY55" fmla="*/ 3962160 h 5587623"/>
              <a:gd name="connsiteX56" fmla="*/ 2214822 w 6680434"/>
              <a:gd name="connsiteY56" fmla="*/ 4100878 h 5587623"/>
              <a:gd name="connsiteX57" fmla="*/ 2236870 w 6680434"/>
              <a:gd name="connsiteY57" fmla="*/ 4165628 h 5587623"/>
              <a:gd name="connsiteX58" fmla="*/ 2258085 w 6680434"/>
              <a:gd name="connsiteY58" fmla="*/ 4195743 h 5587623"/>
              <a:gd name="connsiteX59" fmla="*/ 2287708 w 6680434"/>
              <a:gd name="connsiteY59" fmla="*/ 4223933 h 5587623"/>
              <a:gd name="connsiteX60" fmla="*/ 2307764 w 6680434"/>
              <a:gd name="connsiteY60" fmla="*/ 4234317 h 5587623"/>
              <a:gd name="connsiteX61" fmla="*/ 2344753 w 6680434"/>
              <a:gd name="connsiteY61" fmla="*/ 4253466 h 5587623"/>
              <a:gd name="connsiteX62" fmla="*/ 2461569 w 6680434"/>
              <a:gd name="connsiteY62" fmla="*/ 4265143 h 5587623"/>
              <a:gd name="connsiteX63" fmla="*/ 2470173 w 6680434"/>
              <a:gd name="connsiteY63" fmla="*/ 4264226 h 5587623"/>
              <a:gd name="connsiteX64" fmla="*/ 2498538 w 6680434"/>
              <a:gd name="connsiteY64" fmla="*/ 4261198 h 5587623"/>
              <a:gd name="connsiteX65" fmla="*/ 2539256 w 6680434"/>
              <a:gd name="connsiteY65" fmla="*/ 4253875 h 5587623"/>
              <a:gd name="connsiteX66" fmla="*/ 2599984 w 6680434"/>
              <a:gd name="connsiteY66" fmla="*/ 4244124 h 5587623"/>
              <a:gd name="connsiteX67" fmla="*/ 2635067 w 6680434"/>
              <a:gd name="connsiteY67" fmla="*/ 4238489 h 5587623"/>
              <a:gd name="connsiteX68" fmla="*/ 2652248 w 6680434"/>
              <a:gd name="connsiteY68" fmla="*/ 4237873 h 5587623"/>
              <a:gd name="connsiteX69" fmla="*/ 2686330 w 6680434"/>
              <a:gd name="connsiteY69" fmla="*/ 4236316 h 5587623"/>
              <a:gd name="connsiteX70" fmla="*/ 2715914 w 6680434"/>
              <a:gd name="connsiteY70" fmla="*/ 4226600 h 5587623"/>
              <a:gd name="connsiteX71" fmla="*/ 2717374 w 6680434"/>
              <a:gd name="connsiteY71" fmla="*/ 4225156 h 5587623"/>
              <a:gd name="connsiteX72" fmla="*/ 2737956 w 6680434"/>
              <a:gd name="connsiteY72" fmla="*/ 4204755 h 5587623"/>
              <a:gd name="connsiteX73" fmla="*/ 2771538 w 6680434"/>
              <a:gd name="connsiteY73" fmla="*/ 4177000 h 5587623"/>
              <a:gd name="connsiteX74" fmla="*/ 2799085 w 6680434"/>
              <a:gd name="connsiteY74" fmla="*/ 4153577 h 5587623"/>
              <a:gd name="connsiteX75" fmla="*/ 2801605 w 6680434"/>
              <a:gd name="connsiteY75" fmla="*/ 4144347 h 5587623"/>
              <a:gd name="connsiteX76" fmla="*/ 2810163 w 6680434"/>
              <a:gd name="connsiteY76" fmla="*/ 4121230 h 5587623"/>
              <a:gd name="connsiteX77" fmla="*/ 2832242 w 6680434"/>
              <a:gd name="connsiteY77" fmla="*/ 4096921 h 5587623"/>
              <a:gd name="connsiteX78" fmla="*/ 2843494 w 6680434"/>
              <a:gd name="connsiteY78" fmla="*/ 4085705 h 5587623"/>
              <a:gd name="connsiteX79" fmla="*/ 2852616 w 6680434"/>
              <a:gd name="connsiteY79" fmla="*/ 4062697 h 5587623"/>
              <a:gd name="connsiteX80" fmla="*/ 2851356 w 6680434"/>
              <a:gd name="connsiteY80" fmla="*/ 4055644 h 5587623"/>
              <a:gd name="connsiteX81" fmla="*/ 2849395 w 6680434"/>
              <a:gd name="connsiteY81" fmla="*/ 4046949 h 5587623"/>
              <a:gd name="connsiteX82" fmla="*/ 2862192 w 6680434"/>
              <a:gd name="connsiteY82" fmla="*/ 3965546 h 5587623"/>
              <a:gd name="connsiteX83" fmla="*/ 2869899 w 6680434"/>
              <a:gd name="connsiteY83" fmla="*/ 3888302 h 5587623"/>
              <a:gd name="connsiteX84" fmla="*/ 2867649 w 6680434"/>
              <a:gd name="connsiteY84" fmla="*/ 3885139 h 5587623"/>
              <a:gd name="connsiteX85" fmla="*/ 2844187 w 6680434"/>
              <a:gd name="connsiteY85" fmla="*/ 3865787 h 5587623"/>
              <a:gd name="connsiteX86" fmla="*/ 2814244 w 6680434"/>
              <a:gd name="connsiteY86" fmla="*/ 3857466 h 5587623"/>
              <a:gd name="connsiteX87" fmla="*/ 2809668 w 6680434"/>
              <a:gd name="connsiteY87" fmla="*/ 3856151 h 5587623"/>
              <a:gd name="connsiteX88" fmla="*/ 2766498 w 6680434"/>
              <a:gd name="connsiteY88" fmla="*/ 3843783 h 5587623"/>
              <a:gd name="connsiteX89" fmla="*/ 2730136 w 6680434"/>
              <a:gd name="connsiteY89" fmla="*/ 3817781 h 5587623"/>
              <a:gd name="connsiteX90" fmla="*/ 2729358 w 6680434"/>
              <a:gd name="connsiteY90" fmla="*/ 3817226 h 5587623"/>
              <a:gd name="connsiteX91" fmla="*/ 2729221 w 6680434"/>
              <a:gd name="connsiteY91" fmla="*/ 3817113 h 5587623"/>
              <a:gd name="connsiteX92" fmla="*/ 2720339 w 6680434"/>
              <a:gd name="connsiteY92" fmla="*/ 3809858 h 5587623"/>
              <a:gd name="connsiteX93" fmla="*/ 2677296 w 6680434"/>
              <a:gd name="connsiteY93" fmla="*/ 3792279 h 5587623"/>
              <a:gd name="connsiteX94" fmla="*/ 2674926 w 6680434"/>
              <a:gd name="connsiteY94" fmla="*/ 3791312 h 5587623"/>
              <a:gd name="connsiteX95" fmla="*/ 2625796 w 6680434"/>
              <a:gd name="connsiteY95" fmla="*/ 3794081 h 5587623"/>
              <a:gd name="connsiteX96" fmla="*/ 2608773 w 6680434"/>
              <a:gd name="connsiteY96" fmla="*/ 3797215 h 5587623"/>
              <a:gd name="connsiteX97" fmla="*/ 2600114 w 6680434"/>
              <a:gd name="connsiteY97" fmla="*/ 3797033 h 5587623"/>
              <a:gd name="connsiteX98" fmla="*/ 2496332 w 6680434"/>
              <a:gd name="connsiteY98" fmla="*/ 3787680 h 5587623"/>
              <a:gd name="connsiteX99" fmla="*/ 2497528 w 6680434"/>
              <a:gd name="connsiteY99" fmla="*/ 3743752 h 5587623"/>
              <a:gd name="connsiteX100" fmla="*/ 2567748 w 6680434"/>
              <a:gd name="connsiteY100" fmla="*/ 3750206 h 5587623"/>
              <a:gd name="connsiteX101" fmla="*/ 2607727 w 6680434"/>
              <a:gd name="connsiteY101" fmla="*/ 3753877 h 5587623"/>
              <a:gd name="connsiteX102" fmla="*/ 2617846 w 6680434"/>
              <a:gd name="connsiteY102" fmla="*/ 3752115 h 5587623"/>
              <a:gd name="connsiteX103" fmla="*/ 2621454 w 6680434"/>
              <a:gd name="connsiteY103" fmla="*/ 3751485 h 5587623"/>
              <a:gd name="connsiteX104" fmla="*/ 2632001 w 6680434"/>
              <a:gd name="connsiteY104" fmla="*/ 3749933 h 5587623"/>
              <a:gd name="connsiteX105" fmla="*/ 2655637 w 6680434"/>
              <a:gd name="connsiteY105" fmla="*/ 3746452 h 5587623"/>
              <a:gd name="connsiteX106" fmla="*/ 2690037 w 6680434"/>
              <a:gd name="connsiteY106" fmla="*/ 3749123 h 5587623"/>
              <a:gd name="connsiteX107" fmla="*/ 2697624 w 6680434"/>
              <a:gd name="connsiteY107" fmla="*/ 3751487 h 5587623"/>
              <a:gd name="connsiteX108" fmla="*/ 2722936 w 6680434"/>
              <a:gd name="connsiteY108" fmla="*/ 3759360 h 5587623"/>
              <a:gd name="connsiteX109" fmla="*/ 2750112 w 6680434"/>
              <a:gd name="connsiteY109" fmla="*/ 3775139 h 5587623"/>
              <a:gd name="connsiteX110" fmla="*/ 2752699 w 6680434"/>
              <a:gd name="connsiteY110" fmla="*/ 3776640 h 5587623"/>
              <a:gd name="connsiteX111" fmla="*/ 2762568 w 6680434"/>
              <a:gd name="connsiteY111" fmla="*/ 3784456 h 5587623"/>
              <a:gd name="connsiteX112" fmla="*/ 2763167 w 6680434"/>
              <a:gd name="connsiteY112" fmla="*/ 3784891 h 5587623"/>
              <a:gd name="connsiteX113" fmla="*/ 2790260 w 6680434"/>
              <a:gd name="connsiteY113" fmla="*/ 3804502 h 5587623"/>
              <a:gd name="connsiteX114" fmla="*/ 2822026 w 6680434"/>
              <a:gd name="connsiteY114" fmla="*/ 3813325 h 5587623"/>
              <a:gd name="connsiteX115" fmla="*/ 2825567 w 6680434"/>
              <a:gd name="connsiteY115" fmla="*/ 3814305 h 5587623"/>
              <a:gd name="connsiteX116" fmla="*/ 2829640 w 6680434"/>
              <a:gd name="connsiteY116" fmla="*/ 3815500 h 5587623"/>
              <a:gd name="connsiteX117" fmla="*/ 2868800 w 6680434"/>
              <a:gd name="connsiteY117" fmla="*/ 3826960 h 5587623"/>
              <a:gd name="connsiteX118" fmla="*/ 2912944 w 6680434"/>
              <a:gd name="connsiteY118" fmla="*/ 3867091 h 5587623"/>
              <a:gd name="connsiteX119" fmla="*/ 2923722 w 6680434"/>
              <a:gd name="connsiteY119" fmla="*/ 3924994 h 5587623"/>
              <a:gd name="connsiteX120" fmla="*/ 2909380 w 6680434"/>
              <a:gd name="connsiteY120" fmla="*/ 3982271 h 5587623"/>
              <a:gd name="connsiteX121" fmla="*/ 2899221 w 6680434"/>
              <a:gd name="connsiteY121" fmla="*/ 4042672 h 5587623"/>
              <a:gd name="connsiteX122" fmla="*/ 2902405 w 6680434"/>
              <a:gd name="connsiteY122" fmla="*/ 4047180 h 5587623"/>
              <a:gd name="connsiteX123" fmla="*/ 2902453 w 6680434"/>
              <a:gd name="connsiteY123" fmla="*/ 4047245 h 5587623"/>
              <a:gd name="connsiteX124" fmla="*/ 2902453 w 6680434"/>
              <a:gd name="connsiteY124" fmla="*/ 4047246 h 5587623"/>
              <a:gd name="connsiteX125" fmla="*/ 2902455 w 6680434"/>
              <a:gd name="connsiteY125" fmla="*/ 4047249 h 5587623"/>
              <a:gd name="connsiteX126" fmla="*/ 2902566 w 6680434"/>
              <a:gd name="connsiteY126" fmla="*/ 4084179 h 5587623"/>
              <a:gd name="connsiteX127" fmla="*/ 2885730 w 6680434"/>
              <a:gd name="connsiteY127" fmla="*/ 4117128 h 5587623"/>
              <a:gd name="connsiteX128" fmla="*/ 2868519 w 6680434"/>
              <a:gd name="connsiteY128" fmla="*/ 4134200 h 5587623"/>
              <a:gd name="connsiteX129" fmla="*/ 2856168 w 6680434"/>
              <a:gd name="connsiteY129" fmla="*/ 4146763 h 5587623"/>
              <a:gd name="connsiteX130" fmla="*/ 2852443 w 6680434"/>
              <a:gd name="connsiteY130" fmla="*/ 4157935 h 5587623"/>
              <a:gd name="connsiteX131" fmla="*/ 2848902 w 6680434"/>
              <a:gd name="connsiteY131" fmla="*/ 4169609 h 5587623"/>
              <a:gd name="connsiteX132" fmla="*/ 2847516 w 6680434"/>
              <a:gd name="connsiteY132" fmla="*/ 4174181 h 5587623"/>
              <a:gd name="connsiteX133" fmla="*/ 2839686 w 6680434"/>
              <a:gd name="connsiteY133" fmla="*/ 4184583 h 5587623"/>
              <a:gd name="connsiteX134" fmla="*/ 2828261 w 6680434"/>
              <a:gd name="connsiteY134" fmla="*/ 4199765 h 5587623"/>
              <a:gd name="connsiteX135" fmla="*/ 2802446 w 6680434"/>
              <a:gd name="connsiteY135" fmla="*/ 4218662 h 5587623"/>
              <a:gd name="connsiteX136" fmla="*/ 2777719 w 6680434"/>
              <a:gd name="connsiteY136" fmla="*/ 4236363 h 5587623"/>
              <a:gd name="connsiteX137" fmla="*/ 2744620 w 6680434"/>
              <a:gd name="connsiteY137" fmla="*/ 4267108 h 5587623"/>
              <a:gd name="connsiteX138" fmla="*/ 2741899 w 6680434"/>
              <a:gd name="connsiteY138" fmla="*/ 4269637 h 5587623"/>
              <a:gd name="connsiteX139" fmla="*/ 2695573 w 6680434"/>
              <a:gd name="connsiteY139" fmla="*/ 4285012 h 5587623"/>
              <a:gd name="connsiteX140" fmla="*/ 2656053 w 6680434"/>
              <a:gd name="connsiteY140" fmla="*/ 4287251 h 5587623"/>
              <a:gd name="connsiteX141" fmla="*/ 2639814 w 6680434"/>
              <a:gd name="connsiteY141" fmla="*/ 4287683 h 5587623"/>
              <a:gd name="connsiteX142" fmla="*/ 2549659 w 6680434"/>
              <a:gd name="connsiteY142" fmla="*/ 4299022 h 5587623"/>
              <a:gd name="connsiteX143" fmla="*/ 2507758 w 6680434"/>
              <a:gd name="connsiteY143" fmla="*/ 4306148 h 5587623"/>
              <a:gd name="connsiteX144" fmla="*/ 2460283 w 6680434"/>
              <a:gd name="connsiteY144" fmla="*/ 4311212 h 5587623"/>
              <a:gd name="connsiteX145" fmla="*/ 2415380 w 6680434"/>
              <a:gd name="connsiteY145" fmla="*/ 4310361 h 5587623"/>
              <a:gd name="connsiteX146" fmla="*/ 2396510 w 6680434"/>
              <a:gd name="connsiteY146" fmla="*/ 4310004 h 5587623"/>
              <a:gd name="connsiteX147" fmla="*/ 2260846 w 6680434"/>
              <a:gd name="connsiteY147" fmla="*/ 4259599 h 5587623"/>
              <a:gd name="connsiteX148" fmla="*/ 2260282 w 6680434"/>
              <a:gd name="connsiteY148" fmla="*/ 4259009 h 5587623"/>
              <a:gd name="connsiteX149" fmla="*/ 2212231 w 6680434"/>
              <a:gd name="connsiteY149" fmla="*/ 4208827 h 5587623"/>
              <a:gd name="connsiteX150" fmla="*/ 2169032 w 6680434"/>
              <a:gd name="connsiteY150" fmla="*/ 4017402 h 5587623"/>
              <a:gd name="connsiteX151" fmla="*/ 2173806 w 6680434"/>
              <a:gd name="connsiteY151" fmla="*/ 3968647 h 5587623"/>
              <a:gd name="connsiteX152" fmla="*/ 2175043 w 6680434"/>
              <a:gd name="connsiteY152" fmla="*/ 3955996 h 5587623"/>
              <a:gd name="connsiteX153" fmla="*/ 2176767 w 6680434"/>
              <a:gd name="connsiteY153" fmla="*/ 3945919 h 5587623"/>
              <a:gd name="connsiteX154" fmla="*/ 2183242 w 6680434"/>
              <a:gd name="connsiteY154" fmla="*/ 3908048 h 5587623"/>
              <a:gd name="connsiteX155" fmla="*/ 2201329 w 6680434"/>
              <a:gd name="connsiteY155" fmla="*/ 3862828 h 5587623"/>
              <a:gd name="connsiteX156" fmla="*/ 2282549 w 6680434"/>
              <a:gd name="connsiteY156" fmla="*/ 3787942 h 5587623"/>
              <a:gd name="connsiteX157" fmla="*/ 2387117 w 6680434"/>
              <a:gd name="connsiteY157" fmla="*/ 3752277 h 5587623"/>
              <a:gd name="connsiteX158" fmla="*/ 2459265 w 6680434"/>
              <a:gd name="connsiteY158" fmla="*/ 3746708 h 5587623"/>
              <a:gd name="connsiteX159" fmla="*/ 2645209 w 6680434"/>
              <a:gd name="connsiteY159" fmla="*/ 3656436 h 5587623"/>
              <a:gd name="connsiteX160" fmla="*/ 2552565 w 6680434"/>
              <a:gd name="connsiteY160" fmla="*/ 3678072 h 5587623"/>
              <a:gd name="connsiteX161" fmla="*/ 2526522 w 6680434"/>
              <a:gd name="connsiteY161" fmla="*/ 3688720 h 5587623"/>
              <a:gd name="connsiteX162" fmla="*/ 2518410 w 6680434"/>
              <a:gd name="connsiteY162" fmla="*/ 3690802 h 5587623"/>
              <a:gd name="connsiteX163" fmla="*/ 2259421 w 6680434"/>
              <a:gd name="connsiteY163" fmla="*/ 3725144 h 5587623"/>
              <a:gd name="connsiteX164" fmla="*/ 2088650 w 6680434"/>
              <a:gd name="connsiteY164" fmla="*/ 3857376 h 5587623"/>
              <a:gd name="connsiteX165" fmla="*/ 2085349 w 6680434"/>
              <a:gd name="connsiteY165" fmla="*/ 3880451 h 5587623"/>
              <a:gd name="connsiteX166" fmla="*/ 2082231 w 6680434"/>
              <a:gd name="connsiteY166" fmla="*/ 3902241 h 5587623"/>
              <a:gd name="connsiteX167" fmla="*/ 2083717 w 6680434"/>
              <a:gd name="connsiteY167" fmla="*/ 3947500 h 5587623"/>
              <a:gd name="connsiteX168" fmla="*/ 2084640 w 6680434"/>
              <a:gd name="connsiteY168" fmla="*/ 3969687 h 5587623"/>
              <a:gd name="connsiteX169" fmla="*/ 2081944 w 6680434"/>
              <a:gd name="connsiteY169" fmla="*/ 4066904 h 5587623"/>
              <a:gd name="connsiteX170" fmla="*/ 2081829 w 6680434"/>
              <a:gd name="connsiteY170" fmla="*/ 4071038 h 5587623"/>
              <a:gd name="connsiteX171" fmla="*/ 2081505 w 6680434"/>
              <a:gd name="connsiteY171" fmla="*/ 4078746 h 5587623"/>
              <a:gd name="connsiteX172" fmla="*/ 2078554 w 6680434"/>
              <a:gd name="connsiteY172" fmla="*/ 4148933 h 5587623"/>
              <a:gd name="connsiteX173" fmla="*/ 2158428 w 6680434"/>
              <a:gd name="connsiteY173" fmla="*/ 4357310 h 5587623"/>
              <a:gd name="connsiteX174" fmla="*/ 2483686 w 6680434"/>
              <a:gd name="connsiteY174" fmla="*/ 4401445 h 5587623"/>
              <a:gd name="connsiteX175" fmla="*/ 2528360 w 6680434"/>
              <a:gd name="connsiteY175" fmla="*/ 4389190 h 5587623"/>
              <a:gd name="connsiteX176" fmla="*/ 2691661 w 6680434"/>
              <a:gd name="connsiteY176" fmla="*/ 4358476 h 5587623"/>
              <a:gd name="connsiteX177" fmla="*/ 2720885 w 6680434"/>
              <a:gd name="connsiteY177" fmla="*/ 4358301 h 5587623"/>
              <a:gd name="connsiteX178" fmla="*/ 2769585 w 6680434"/>
              <a:gd name="connsiteY178" fmla="*/ 4356949 h 5587623"/>
              <a:gd name="connsiteX179" fmla="*/ 2816118 w 6680434"/>
              <a:gd name="connsiteY179" fmla="*/ 4339091 h 5587623"/>
              <a:gd name="connsiteX180" fmla="*/ 2817043 w 6680434"/>
              <a:gd name="connsiteY180" fmla="*/ 4337753 h 5587623"/>
              <a:gd name="connsiteX181" fmla="*/ 2844451 w 6680434"/>
              <a:gd name="connsiteY181" fmla="*/ 4298089 h 5587623"/>
              <a:gd name="connsiteX182" fmla="*/ 2847153 w 6680434"/>
              <a:gd name="connsiteY182" fmla="*/ 4295327 h 5587623"/>
              <a:gd name="connsiteX183" fmla="*/ 2892863 w 6680434"/>
              <a:gd name="connsiteY183" fmla="*/ 4248588 h 5587623"/>
              <a:gd name="connsiteX184" fmla="*/ 2931117 w 6680434"/>
              <a:gd name="connsiteY184" fmla="*/ 4205819 h 5587623"/>
              <a:gd name="connsiteX185" fmla="*/ 2931119 w 6680434"/>
              <a:gd name="connsiteY185" fmla="*/ 4205604 h 5587623"/>
              <a:gd name="connsiteX186" fmla="*/ 2931263 w 6680434"/>
              <a:gd name="connsiteY186" fmla="*/ 4190282 h 5587623"/>
              <a:gd name="connsiteX187" fmla="*/ 2935375 w 6680434"/>
              <a:gd name="connsiteY187" fmla="*/ 4151269 h 5587623"/>
              <a:gd name="connsiteX188" fmla="*/ 2935376 w 6680434"/>
              <a:gd name="connsiteY188" fmla="*/ 4151268 h 5587623"/>
              <a:gd name="connsiteX189" fmla="*/ 2935376 w 6680434"/>
              <a:gd name="connsiteY189" fmla="*/ 4151267 h 5587623"/>
              <a:gd name="connsiteX190" fmla="*/ 2966030 w 6680434"/>
              <a:gd name="connsiteY190" fmla="*/ 4111251 h 5587623"/>
              <a:gd name="connsiteX191" fmla="*/ 2983054 w 6680434"/>
              <a:gd name="connsiteY191" fmla="*/ 4093232 h 5587623"/>
              <a:gd name="connsiteX192" fmla="*/ 2992675 w 6680434"/>
              <a:gd name="connsiteY192" fmla="*/ 4072367 h 5587623"/>
              <a:gd name="connsiteX193" fmla="*/ 2992295 w 6680434"/>
              <a:gd name="connsiteY193" fmla="*/ 4049436 h 5587623"/>
              <a:gd name="connsiteX194" fmla="*/ 2984751 w 6680434"/>
              <a:gd name="connsiteY194" fmla="*/ 4038895 h 5587623"/>
              <a:gd name="connsiteX195" fmla="*/ 2975453 w 6680434"/>
              <a:gd name="connsiteY195" fmla="*/ 4025889 h 5587623"/>
              <a:gd name="connsiteX196" fmla="*/ 2966685 w 6680434"/>
              <a:gd name="connsiteY196" fmla="*/ 3955898 h 5587623"/>
              <a:gd name="connsiteX197" fmla="*/ 2975408 w 6680434"/>
              <a:gd name="connsiteY197" fmla="*/ 3919138 h 5587623"/>
              <a:gd name="connsiteX198" fmla="*/ 2983000 w 6680434"/>
              <a:gd name="connsiteY198" fmla="*/ 3887144 h 5587623"/>
              <a:gd name="connsiteX199" fmla="*/ 2998109 w 6680434"/>
              <a:gd name="connsiteY199" fmla="*/ 3821488 h 5587623"/>
              <a:gd name="connsiteX200" fmla="*/ 2997681 w 6680434"/>
              <a:gd name="connsiteY200" fmla="*/ 3792827 h 5587623"/>
              <a:gd name="connsiteX201" fmla="*/ 2987795 w 6680434"/>
              <a:gd name="connsiteY201" fmla="*/ 3768437 h 5587623"/>
              <a:gd name="connsiteX202" fmla="*/ 2985532 w 6680434"/>
              <a:gd name="connsiteY202" fmla="*/ 3765275 h 5587623"/>
              <a:gd name="connsiteX203" fmla="*/ 2930192 w 6680434"/>
              <a:gd name="connsiteY203" fmla="*/ 3734192 h 5587623"/>
              <a:gd name="connsiteX204" fmla="*/ 2875780 w 6680434"/>
              <a:gd name="connsiteY204" fmla="*/ 3732740 h 5587623"/>
              <a:gd name="connsiteX205" fmla="*/ 2791398 w 6680434"/>
              <a:gd name="connsiteY205" fmla="*/ 3728268 h 5587623"/>
              <a:gd name="connsiteX206" fmla="*/ 2727623 w 6680434"/>
              <a:gd name="connsiteY206" fmla="*/ 3689927 h 5587623"/>
              <a:gd name="connsiteX207" fmla="*/ 2714347 w 6680434"/>
              <a:gd name="connsiteY207" fmla="*/ 3680305 h 5587623"/>
              <a:gd name="connsiteX208" fmla="*/ 2645209 w 6680434"/>
              <a:gd name="connsiteY208" fmla="*/ 3656436 h 5587623"/>
              <a:gd name="connsiteX209" fmla="*/ 0 w 6680434"/>
              <a:gd name="connsiteY209" fmla="*/ 3632787 h 5587623"/>
              <a:gd name="connsiteX210" fmla="*/ 16866 w 6680434"/>
              <a:gd name="connsiteY210" fmla="*/ 3683249 h 5587623"/>
              <a:gd name="connsiteX211" fmla="*/ 93893 w 6680434"/>
              <a:gd name="connsiteY211" fmla="*/ 3855392 h 5587623"/>
              <a:gd name="connsiteX212" fmla="*/ 122206 w 6680434"/>
              <a:gd name="connsiteY212" fmla="*/ 3922303 h 5587623"/>
              <a:gd name="connsiteX213" fmla="*/ 206060 w 6680434"/>
              <a:gd name="connsiteY213" fmla="*/ 4120477 h 5587623"/>
              <a:gd name="connsiteX214" fmla="*/ 237152 w 6680434"/>
              <a:gd name="connsiteY214" fmla="*/ 4233575 h 5587623"/>
              <a:gd name="connsiteX215" fmla="*/ 237152 w 6680434"/>
              <a:gd name="connsiteY215" fmla="*/ 4233576 h 5587623"/>
              <a:gd name="connsiteX216" fmla="*/ 237152 w 6680434"/>
              <a:gd name="connsiteY216" fmla="*/ 4233577 h 5587623"/>
              <a:gd name="connsiteX217" fmla="*/ 192607 w 6680434"/>
              <a:gd name="connsiteY217" fmla="*/ 5053406 h 5587623"/>
              <a:gd name="connsiteX218" fmla="*/ 129023 w 6680434"/>
              <a:gd name="connsiteY218" fmla="*/ 5487815 h 5587623"/>
              <a:gd name="connsiteX219" fmla="*/ 125991 w 6680434"/>
              <a:gd name="connsiteY219" fmla="*/ 5587623 h 5587623"/>
              <a:gd name="connsiteX220" fmla="*/ 80217 w 6680434"/>
              <a:gd name="connsiteY220" fmla="*/ 5587623 h 5587623"/>
              <a:gd name="connsiteX221" fmla="*/ 83012 w 6680434"/>
              <a:gd name="connsiteY221" fmla="*/ 5484813 h 5587623"/>
              <a:gd name="connsiteX222" fmla="*/ 146376 w 6680434"/>
              <a:gd name="connsiteY222" fmla="*/ 5045544 h 5587623"/>
              <a:gd name="connsiteX223" fmla="*/ 161558 w 6680434"/>
              <a:gd name="connsiteY223" fmla="*/ 4135851 h 5587623"/>
              <a:gd name="connsiteX224" fmla="*/ 108849 w 6680434"/>
              <a:gd name="connsiteY224" fmla="*/ 4011529 h 5587623"/>
              <a:gd name="connsiteX225" fmla="*/ 51288 w 6680434"/>
              <a:gd name="connsiteY225" fmla="*/ 3875759 h 5587623"/>
              <a:gd name="connsiteX226" fmla="*/ 0 w 6680434"/>
              <a:gd name="connsiteY226" fmla="*/ 3760270 h 5587623"/>
              <a:gd name="connsiteX227" fmla="*/ 2641254 w 6680434"/>
              <a:gd name="connsiteY227" fmla="*/ 3610310 h 5587623"/>
              <a:gd name="connsiteX228" fmla="*/ 2742468 w 6680434"/>
              <a:gd name="connsiteY228" fmla="*/ 3642673 h 5587623"/>
              <a:gd name="connsiteX229" fmla="*/ 2756261 w 6680434"/>
              <a:gd name="connsiteY229" fmla="*/ 3652995 h 5587623"/>
              <a:gd name="connsiteX230" fmla="*/ 2806018 w 6680434"/>
              <a:gd name="connsiteY230" fmla="*/ 3683805 h 5587623"/>
              <a:gd name="connsiteX231" fmla="*/ 2871809 w 6680434"/>
              <a:gd name="connsiteY231" fmla="*/ 3686165 h 5587623"/>
              <a:gd name="connsiteX232" fmla="*/ 2943226 w 6680434"/>
              <a:gd name="connsiteY232" fmla="*/ 3688219 h 5587623"/>
              <a:gd name="connsiteX233" fmla="*/ 3024595 w 6680434"/>
              <a:gd name="connsiteY233" fmla="*/ 3736276 h 5587623"/>
              <a:gd name="connsiteX234" fmla="*/ 3031163 w 6680434"/>
              <a:gd name="connsiteY234" fmla="*/ 3899982 h 5587623"/>
              <a:gd name="connsiteX235" fmla="*/ 3024150 w 6680434"/>
              <a:gd name="connsiteY235" fmla="*/ 3928544 h 5587623"/>
              <a:gd name="connsiteX236" fmla="*/ 3016784 w 6680434"/>
              <a:gd name="connsiteY236" fmla="*/ 3958543 h 5587623"/>
              <a:gd name="connsiteX237" fmla="*/ 3016058 w 6680434"/>
              <a:gd name="connsiteY237" fmla="*/ 3972589 h 5587623"/>
              <a:gd name="connsiteX238" fmla="*/ 3015450 w 6680434"/>
              <a:gd name="connsiteY238" fmla="*/ 3984357 h 5587623"/>
              <a:gd name="connsiteX239" fmla="*/ 3020948 w 6680434"/>
              <a:gd name="connsiteY239" fmla="*/ 4006632 h 5587623"/>
              <a:gd name="connsiteX240" fmla="*/ 3027483 w 6680434"/>
              <a:gd name="connsiteY240" fmla="*/ 4015771 h 5587623"/>
              <a:gd name="connsiteX241" fmla="*/ 3037078 w 6680434"/>
              <a:gd name="connsiteY241" fmla="*/ 4034407 h 5587623"/>
              <a:gd name="connsiteX242" fmla="*/ 3040265 w 6680434"/>
              <a:gd name="connsiteY242" fmla="*/ 4079428 h 5587623"/>
              <a:gd name="connsiteX243" fmla="*/ 3036360 w 6680434"/>
              <a:gd name="connsiteY243" fmla="*/ 4088734 h 5587623"/>
              <a:gd name="connsiteX244" fmla="*/ 3022762 w 6680434"/>
              <a:gd name="connsiteY244" fmla="*/ 4121144 h 5587623"/>
              <a:gd name="connsiteX245" fmla="*/ 2999232 w 6680434"/>
              <a:gd name="connsiteY245" fmla="*/ 4146473 h 5587623"/>
              <a:gd name="connsiteX246" fmla="*/ 2980213 w 6680434"/>
              <a:gd name="connsiteY246" fmla="*/ 4169118 h 5587623"/>
              <a:gd name="connsiteX247" fmla="*/ 2978724 w 6680434"/>
              <a:gd name="connsiteY247" fmla="*/ 4188738 h 5587623"/>
              <a:gd name="connsiteX248" fmla="*/ 2977987 w 6680434"/>
              <a:gd name="connsiteY248" fmla="*/ 4215303 h 5587623"/>
              <a:gd name="connsiteX249" fmla="*/ 2922416 w 6680434"/>
              <a:gd name="connsiteY249" fmla="*/ 4286946 h 5587623"/>
              <a:gd name="connsiteX250" fmla="*/ 2887248 w 6680434"/>
              <a:gd name="connsiteY250" fmla="*/ 4320599 h 5587623"/>
              <a:gd name="connsiteX251" fmla="*/ 2844047 w 6680434"/>
              <a:gd name="connsiteY251" fmla="*/ 4378264 h 5587623"/>
              <a:gd name="connsiteX252" fmla="*/ 2776819 w 6680434"/>
              <a:gd name="connsiteY252" fmla="*/ 4404343 h 5587623"/>
              <a:gd name="connsiteX253" fmla="*/ 2721495 w 6680434"/>
              <a:gd name="connsiteY253" fmla="*/ 4406169 h 5587623"/>
              <a:gd name="connsiteX254" fmla="*/ 2694192 w 6680434"/>
              <a:gd name="connsiteY254" fmla="*/ 4406083 h 5587623"/>
              <a:gd name="connsiteX255" fmla="*/ 2542035 w 6680434"/>
              <a:gd name="connsiteY255" fmla="*/ 4435169 h 5587623"/>
              <a:gd name="connsiteX256" fmla="*/ 2497377 w 6680434"/>
              <a:gd name="connsiteY256" fmla="*/ 4447478 h 5587623"/>
              <a:gd name="connsiteX257" fmla="*/ 2128959 w 6680434"/>
              <a:gd name="connsiteY257" fmla="*/ 4392211 h 5587623"/>
              <a:gd name="connsiteX258" fmla="*/ 2088198 w 6680434"/>
              <a:gd name="connsiteY258" fmla="*/ 4346449 h 5587623"/>
              <a:gd name="connsiteX259" fmla="*/ 2034215 w 6680434"/>
              <a:gd name="connsiteY259" fmla="*/ 4138437 h 5587623"/>
              <a:gd name="connsiteX260" fmla="*/ 2036928 w 6680434"/>
              <a:gd name="connsiteY260" fmla="*/ 4078573 h 5587623"/>
              <a:gd name="connsiteX261" fmla="*/ 2037345 w 6680434"/>
              <a:gd name="connsiteY261" fmla="*/ 4069365 h 5587623"/>
              <a:gd name="connsiteX262" fmla="*/ 2040402 w 6680434"/>
              <a:gd name="connsiteY262" fmla="*/ 3972096 h 5587623"/>
              <a:gd name="connsiteX263" fmla="*/ 2039045 w 6680434"/>
              <a:gd name="connsiteY263" fmla="*/ 3950761 h 5587623"/>
              <a:gd name="connsiteX264" fmla="*/ 2038153 w 6680434"/>
              <a:gd name="connsiteY264" fmla="*/ 3897535 h 5587623"/>
              <a:gd name="connsiteX265" fmla="*/ 2038152 w 6680434"/>
              <a:gd name="connsiteY265" fmla="*/ 3897534 h 5587623"/>
              <a:gd name="connsiteX266" fmla="*/ 2039865 w 6680434"/>
              <a:gd name="connsiteY266" fmla="*/ 3886882 h 5587623"/>
              <a:gd name="connsiteX267" fmla="*/ 2046605 w 6680434"/>
              <a:gd name="connsiteY267" fmla="*/ 3844933 h 5587623"/>
              <a:gd name="connsiteX268" fmla="*/ 2046606 w 6680434"/>
              <a:gd name="connsiteY268" fmla="*/ 3844931 h 5587623"/>
              <a:gd name="connsiteX269" fmla="*/ 2249838 w 6680434"/>
              <a:gd name="connsiteY269" fmla="*/ 3678878 h 5587623"/>
              <a:gd name="connsiteX270" fmla="*/ 2513980 w 6680434"/>
              <a:gd name="connsiteY270" fmla="*/ 3643515 h 5587623"/>
              <a:gd name="connsiteX271" fmla="*/ 2537344 w 6680434"/>
              <a:gd name="connsiteY271" fmla="*/ 3633696 h 5587623"/>
              <a:gd name="connsiteX272" fmla="*/ 2641254 w 6680434"/>
              <a:gd name="connsiteY272" fmla="*/ 3610310 h 5587623"/>
              <a:gd name="connsiteX273" fmla="*/ 2605652 w 6680434"/>
              <a:gd name="connsiteY273" fmla="*/ 3518492 h 5587623"/>
              <a:gd name="connsiteX274" fmla="*/ 2477500 w 6680434"/>
              <a:gd name="connsiteY274" fmla="*/ 3558538 h 5587623"/>
              <a:gd name="connsiteX275" fmla="*/ 2466190 w 6680434"/>
              <a:gd name="connsiteY275" fmla="*/ 3566627 h 5587623"/>
              <a:gd name="connsiteX276" fmla="*/ 2440260 w 6680434"/>
              <a:gd name="connsiteY276" fmla="*/ 3580391 h 5587623"/>
              <a:gd name="connsiteX277" fmla="*/ 2282807 w 6680434"/>
              <a:gd name="connsiteY277" fmla="*/ 3617036 h 5587623"/>
              <a:gd name="connsiteX278" fmla="*/ 2127562 w 6680434"/>
              <a:gd name="connsiteY278" fmla="*/ 3651564 h 5587623"/>
              <a:gd name="connsiteX279" fmla="*/ 1937849 w 6680434"/>
              <a:gd name="connsiteY279" fmla="*/ 3831314 h 5587623"/>
              <a:gd name="connsiteX280" fmla="*/ 1944615 w 6680434"/>
              <a:gd name="connsiteY280" fmla="*/ 3936993 h 5587623"/>
              <a:gd name="connsiteX281" fmla="*/ 1951227 w 6680434"/>
              <a:gd name="connsiteY281" fmla="*/ 3980605 h 5587623"/>
              <a:gd name="connsiteX282" fmla="*/ 1949324 w 6680434"/>
              <a:gd name="connsiteY282" fmla="*/ 4154094 h 5587623"/>
              <a:gd name="connsiteX283" fmla="*/ 1948732 w 6680434"/>
              <a:gd name="connsiteY283" fmla="*/ 4333006 h 5587623"/>
              <a:gd name="connsiteX284" fmla="*/ 1958246 w 6680434"/>
              <a:gd name="connsiteY284" fmla="*/ 4374926 h 5587623"/>
              <a:gd name="connsiteX285" fmla="*/ 1974174 w 6680434"/>
              <a:gd name="connsiteY285" fmla="*/ 4415399 h 5587623"/>
              <a:gd name="connsiteX286" fmla="*/ 2030358 w 6680434"/>
              <a:gd name="connsiteY286" fmla="*/ 4491350 h 5587623"/>
              <a:gd name="connsiteX287" fmla="*/ 2471867 w 6680434"/>
              <a:gd name="connsiteY287" fmla="*/ 4542707 h 5587623"/>
              <a:gd name="connsiteX288" fmla="*/ 2521089 w 6680434"/>
              <a:gd name="connsiteY288" fmla="*/ 4527169 h 5587623"/>
              <a:gd name="connsiteX289" fmla="*/ 2747710 w 6680434"/>
              <a:gd name="connsiteY289" fmla="*/ 4478225 h 5587623"/>
              <a:gd name="connsiteX290" fmla="*/ 2787688 w 6680434"/>
              <a:gd name="connsiteY290" fmla="*/ 4478902 h 5587623"/>
              <a:gd name="connsiteX291" fmla="*/ 2787692 w 6680434"/>
              <a:gd name="connsiteY291" fmla="*/ 4478902 h 5587623"/>
              <a:gd name="connsiteX292" fmla="*/ 2852292 w 6680434"/>
              <a:gd name="connsiteY292" fmla="*/ 4477343 h 5587623"/>
              <a:gd name="connsiteX293" fmla="*/ 2950460 w 6680434"/>
              <a:gd name="connsiteY293" fmla="*/ 4390636 h 5587623"/>
              <a:gd name="connsiteX294" fmla="*/ 3011146 w 6680434"/>
              <a:gd name="connsiteY294" fmla="*/ 4321712 h 5587623"/>
              <a:gd name="connsiteX295" fmla="*/ 3061169 w 6680434"/>
              <a:gd name="connsiteY295" fmla="*/ 4257266 h 5587623"/>
              <a:gd name="connsiteX296" fmla="*/ 3058735 w 6680434"/>
              <a:gd name="connsiteY296" fmla="*/ 4232954 h 5587623"/>
              <a:gd name="connsiteX297" fmla="*/ 3057983 w 6680434"/>
              <a:gd name="connsiteY297" fmla="*/ 4180420 h 5587623"/>
              <a:gd name="connsiteX298" fmla="*/ 3096180 w 6680434"/>
              <a:gd name="connsiteY298" fmla="*/ 4127067 h 5587623"/>
              <a:gd name="connsiteX299" fmla="*/ 3119108 w 6680434"/>
              <a:gd name="connsiteY299" fmla="*/ 4101637 h 5587623"/>
              <a:gd name="connsiteX300" fmla="*/ 3132185 w 6680434"/>
              <a:gd name="connsiteY300" fmla="*/ 4068798 h 5587623"/>
              <a:gd name="connsiteX301" fmla="*/ 3127740 w 6680434"/>
              <a:gd name="connsiteY301" fmla="*/ 4033822 h 5587623"/>
              <a:gd name="connsiteX302" fmla="*/ 3121708 w 6680434"/>
              <a:gd name="connsiteY302" fmla="*/ 4025387 h 5587623"/>
              <a:gd name="connsiteX303" fmla="*/ 3102598 w 6680434"/>
              <a:gd name="connsiteY303" fmla="*/ 3998680 h 5587623"/>
              <a:gd name="connsiteX304" fmla="*/ 3105049 w 6680434"/>
              <a:gd name="connsiteY304" fmla="*/ 3807268 h 5587623"/>
              <a:gd name="connsiteX305" fmla="*/ 3101917 w 6680434"/>
              <a:gd name="connsiteY305" fmla="*/ 3637919 h 5587623"/>
              <a:gd name="connsiteX306" fmla="*/ 3061913 w 6680434"/>
              <a:gd name="connsiteY306" fmla="*/ 3610352 h 5587623"/>
              <a:gd name="connsiteX307" fmla="*/ 3014794 w 6680434"/>
              <a:gd name="connsiteY307" fmla="*/ 3598233 h 5587623"/>
              <a:gd name="connsiteX308" fmla="*/ 2930307 w 6680434"/>
              <a:gd name="connsiteY308" fmla="*/ 3605528 h 5587623"/>
              <a:gd name="connsiteX309" fmla="*/ 2812304 w 6680434"/>
              <a:gd name="connsiteY309" fmla="*/ 3610764 h 5587623"/>
              <a:gd name="connsiteX310" fmla="*/ 2723419 w 6680434"/>
              <a:gd name="connsiteY310" fmla="*/ 3561169 h 5587623"/>
              <a:gd name="connsiteX311" fmla="*/ 2705700 w 6680434"/>
              <a:gd name="connsiteY311" fmla="*/ 3548347 h 5587623"/>
              <a:gd name="connsiteX312" fmla="*/ 2605652 w 6680434"/>
              <a:gd name="connsiteY312" fmla="*/ 3518492 h 5587623"/>
              <a:gd name="connsiteX313" fmla="*/ 2619256 w 6680434"/>
              <a:gd name="connsiteY313" fmla="*/ 3471142 h 5587623"/>
              <a:gd name="connsiteX314" fmla="*/ 2731495 w 6680434"/>
              <a:gd name="connsiteY314" fmla="*/ 3509710 h 5587623"/>
              <a:gd name="connsiteX315" fmla="*/ 2749447 w 6680434"/>
              <a:gd name="connsiteY315" fmla="*/ 3522894 h 5587623"/>
              <a:gd name="connsiteX316" fmla="*/ 2822227 w 6680434"/>
              <a:gd name="connsiteY316" fmla="*/ 3564886 h 5587623"/>
              <a:gd name="connsiteX317" fmla="*/ 2919490 w 6680434"/>
              <a:gd name="connsiteY317" fmla="*/ 3559070 h 5587623"/>
              <a:gd name="connsiteX318" fmla="*/ 3019813 w 6680434"/>
              <a:gd name="connsiteY318" fmla="*/ 3550010 h 5587623"/>
              <a:gd name="connsiteX319" fmla="*/ 3081954 w 6680434"/>
              <a:gd name="connsiteY319" fmla="*/ 3567004 h 5587623"/>
              <a:gd name="connsiteX320" fmla="*/ 3081959 w 6680434"/>
              <a:gd name="connsiteY320" fmla="*/ 3567008 h 5587623"/>
              <a:gd name="connsiteX321" fmla="*/ 3081962 w 6680434"/>
              <a:gd name="connsiteY321" fmla="*/ 3567008 h 5587623"/>
              <a:gd name="connsiteX322" fmla="*/ 3134693 w 6680434"/>
              <a:gd name="connsiteY322" fmla="*/ 3603862 h 5587623"/>
              <a:gd name="connsiteX323" fmla="*/ 3148438 w 6680434"/>
              <a:gd name="connsiteY323" fmla="*/ 3817155 h 5587623"/>
              <a:gd name="connsiteX324" fmla="*/ 3141157 w 6680434"/>
              <a:gd name="connsiteY324" fmla="*/ 3972706 h 5587623"/>
              <a:gd name="connsiteX325" fmla="*/ 3151217 w 6680434"/>
              <a:gd name="connsiteY325" fmla="*/ 3986764 h 5587623"/>
              <a:gd name="connsiteX326" fmla="*/ 3167810 w 6680434"/>
              <a:gd name="connsiteY326" fmla="*/ 4009955 h 5587623"/>
              <a:gd name="connsiteX327" fmla="*/ 3177549 w 6680434"/>
              <a:gd name="connsiteY327" fmla="*/ 4068126 h 5587623"/>
              <a:gd name="connsiteX328" fmla="*/ 3157334 w 6680434"/>
              <a:gd name="connsiteY328" fmla="*/ 4123727 h 5587623"/>
              <a:gd name="connsiteX329" fmla="*/ 3128030 w 6680434"/>
              <a:gd name="connsiteY329" fmla="*/ 4157384 h 5587623"/>
              <a:gd name="connsiteX330" fmla="*/ 3101620 w 6680434"/>
              <a:gd name="connsiteY330" fmla="*/ 4190645 h 5587623"/>
              <a:gd name="connsiteX331" fmla="*/ 3103035 w 6680434"/>
              <a:gd name="connsiteY331" fmla="*/ 4220996 h 5587623"/>
              <a:gd name="connsiteX332" fmla="*/ 3106287 w 6680434"/>
              <a:gd name="connsiteY332" fmla="*/ 4256886 h 5587623"/>
              <a:gd name="connsiteX333" fmla="*/ 3083221 w 6680434"/>
              <a:gd name="connsiteY333" fmla="*/ 4312988 h 5587623"/>
              <a:gd name="connsiteX334" fmla="*/ 3038865 w 6680434"/>
              <a:gd name="connsiteY334" fmla="*/ 4354532 h 5587623"/>
              <a:gd name="connsiteX335" fmla="*/ 2992259 w 6680434"/>
              <a:gd name="connsiteY335" fmla="*/ 4404336 h 5587623"/>
              <a:gd name="connsiteX336" fmla="*/ 2855189 w 6680434"/>
              <a:gd name="connsiteY336" fmla="*/ 4520945 h 5587623"/>
              <a:gd name="connsiteX337" fmla="*/ 2783740 w 6680434"/>
              <a:gd name="connsiteY337" fmla="*/ 4522637 h 5587623"/>
              <a:gd name="connsiteX338" fmla="*/ 2745957 w 6680434"/>
              <a:gd name="connsiteY338" fmla="*/ 4522021 h 5587623"/>
              <a:gd name="connsiteX339" fmla="*/ 2532439 w 6680434"/>
              <a:gd name="connsiteY339" fmla="*/ 4568474 h 5587623"/>
              <a:gd name="connsiteX340" fmla="*/ 2482652 w 6680434"/>
              <a:gd name="connsiteY340" fmla="*/ 4583898 h 5587623"/>
              <a:gd name="connsiteX341" fmla="*/ 1995424 w 6680434"/>
              <a:gd name="connsiteY341" fmla="*/ 4521688 h 5587623"/>
              <a:gd name="connsiteX342" fmla="*/ 1956743 w 6680434"/>
              <a:gd name="connsiteY342" fmla="*/ 4476537 h 5587623"/>
              <a:gd name="connsiteX343" fmla="*/ 1915929 w 6680434"/>
              <a:gd name="connsiteY343" fmla="*/ 4397583 h 5587623"/>
              <a:gd name="connsiteX344" fmla="*/ 1915928 w 6680434"/>
              <a:gd name="connsiteY344" fmla="*/ 4397579 h 5587623"/>
              <a:gd name="connsiteX345" fmla="*/ 1915929 w 6680434"/>
              <a:gd name="connsiteY345" fmla="*/ 4397579 h 5587623"/>
              <a:gd name="connsiteX346" fmla="*/ 1900151 w 6680434"/>
              <a:gd name="connsiteY346" fmla="*/ 4145143 h 5587623"/>
              <a:gd name="connsiteX347" fmla="*/ 1902395 w 6680434"/>
              <a:gd name="connsiteY347" fmla="*/ 3980992 h 5587623"/>
              <a:gd name="connsiteX348" fmla="*/ 1896046 w 6680434"/>
              <a:gd name="connsiteY348" fmla="*/ 3939304 h 5587623"/>
              <a:gd name="connsiteX349" fmla="*/ 1889235 w 6680434"/>
              <a:gd name="connsiteY349" fmla="*/ 3819327 h 5587623"/>
              <a:gd name="connsiteX350" fmla="*/ 2112207 w 6680434"/>
              <a:gd name="connsiteY350" fmla="*/ 3606218 h 5587623"/>
              <a:gd name="connsiteX351" fmla="*/ 2273555 w 6680434"/>
              <a:gd name="connsiteY351" fmla="*/ 3570517 h 5587623"/>
              <a:gd name="connsiteX352" fmla="*/ 2422279 w 6680434"/>
              <a:gd name="connsiteY352" fmla="*/ 3535863 h 5587623"/>
              <a:gd name="connsiteX353" fmla="*/ 2440647 w 6680434"/>
              <a:gd name="connsiteY353" fmla="*/ 3526449 h 5587623"/>
              <a:gd name="connsiteX354" fmla="*/ 2454786 w 6680434"/>
              <a:gd name="connsiteY354" fmla="*/ 3516340 h 5587623"/>
              <a:gd name="connsiteX355" fmla="*/ 2619256 w 6680434"/>
              <a:gd name="connsiteY355" fmla="*/ 3471142 h 5587623"/>
              <a:gd name="connsiteX356" fmla="*/ 2569104 w 6680434"/>
              <a:gd name="connsiteY356" fmla="*/ 3379215 h 5587623"/>
              <a:gd name="connsiteX357" fmla="*/ 2403590 w 6680434"/>
              <a:gd name="connsiteY357" fmla="*/ 3438753 h 5587623"/>
              <a:gd name="connsiteX358" fmla="*/ 2387676 w 6680434"/>
              <a:gd name="connsiteY358" fmla="*/ 3450125 h 5587623"/>
              <a:gd name="connsiteX359" fmla="*/ 2385979 w 6680434"/>
              <a:gd name="connsiteY359" fmla="*/ 3451157 h 5587623"/>
              <a:gd name="connsiteX360" fmla="*/ 2357949 w 6680434"/>
              <a:gd name="connsiteY360" fmla="*/ 3468215 h 5587623"/>
              <a:gd name="connsiteX361" fmla="*/ 2301083 w 6680434"/>
              <a:gd name="connsiteY361" fmla="*/ 3488792 h 5587623"/>
              <a:gd name="connsiteX362" fmla="*/ 2261361 w 6680434"/>
              <a:gd name="connsiteY362" fmla="*/ 3503168 h 5587623"/>
              <a:gd name="connsiteX363" fmla="*/ 2161944 w 6680434"/>
              <a:gd name="connsiteY363" fmla="*/ 3528688 h 5587623"/>
              <a:gd name="connsiteX364" fmla="*/ 1996584 w 6680434"/>
              <a:gd name="connsiteY364" fmla="*/ 3575228 h 5587623"/>
              <a:gd name="connsiteX365" fmla="*/ 1802281 w 6680434"/>
              <a:gd name="connsiteY365" fmla="*/ 3733683 h 5587623"/>
              <a:gd name="connsiteX366" fmla="*/ 1784796 w 6680434"/>
              <a:gd name="connsiteY366" fmla="*/ 3803189 h 5587623"/>
              <a:gd name="connsiteX367" fmla="*/ 1789417 w 6680434"/>
              <a:gd name="connsiteY367" fmla="*/ 3866166 h 5587623"/>
              <a:gd name="connsiteX368" fmla="*/ 1802936 w 6680434"/>
              <a:gd name="connsiteY368" fmla="*/ 3927816 h 5587623"/>
              <a:gd name="connsiteX369" fmla="*/ 1816410 w 6680434"/>
              <a:gd name="connsiteY369" fmla="*/ 3989903 h 5587623"/>
              <a:gd name="connsiteX370" fmla="*/ 1814771 w 6680434"/>
              <a:gd name="connsiteY370" fmla="*/ 4228010 h 5587623"/>
              <a:gd name="connsiteX371" fmla="*/ 1899230 w 6680434"/>
              <a:gd name="connsiteY371" fmla="*/ 4624489 h 5587623"/>
              <a:gd name="connsiteX372" fmla="*/ 2456919 w 6680434"/>
              <a:gd name="connsiteY372" fmla="*/ 4683027 h 5587623"/>
              <a:gd name="connsiteX373" fmla="*/ 2512658 w 6680434"/>
              <a:gd name="connsiteY373" fmla="*/ 4663929 h 5587623"/>
              <a:gd name="connsiteX374" fmla="*/ 2800812 w 6680434"/>
              <a:gd name="connsiteY374" fmla="*/ 4596504 h 5587623"/>
              <a:gd name="connsiteX375" fmla="*/ 2851859 w 6680434"/>
              <a:gd name="connsiteY375" fmla="*/ 4597698 h 5587623"/>
              <a:gd name="connsiteX376" fmla="*/ 2932584 w 6680434"/>
              <a:gd name="connsiteY376" fmla="*/ 4596273 h 5587623"/>
              <a:gd name="connsiteX377" fmla="*/ 2983649 w 6680434"/>
              <a:gd name="connsiteY377" fmla="*/ 4583670 h 5587623"/>
              <a:gd name="connsiteX378" fmla="*/ 3016897 w 6680434"/>
              <a:gd name="connsiteY378" fmla="*/ 4559950 h 5587623"/>
              <a:gd name="connsiteX379" fmla="*/ 3056993 w 6680434"/>
              <a:gd name="connsiteY379" fmla="*/ 4479129 h 5587623"/>
              <a:gd name="connsiteX380" fmla="*/ 3129555 w 6680434"/>
              <a:gd name="connsiteY380" fmla="*/ 4391675 h 5587623"/>
              <a:gd name="connsiteX381" fmla="*/ 3191138 w 6680434"/>
              <a:gd name="connsiteY381" fmla="*/ 4304557 h 5587623"/>
              <a:gd name="connsiteX382" fmla="*/ 3185809 w 6680434"/>
              <a:gd name="connsiteY382" fmla="*/ 4271749 h 5587623"/>
              <a:gd name="connsiteX383" fmla="*/ 3181322 w 6680434"/>
              <a:gd name="connsiteY383" fmla="*/ 4207984 h 5587623"/>
              <a:gd name="connsiteX384" fmla="*/ 3227409 w 6680434"/>
              <a:gd name="connsiteY384" fmla="*/ 4141029 h 5587623"/>
              <a:gd name="connsiteX385" fmla="*/ 3256714 w 6680434"/>
              <a:gd name="connsiteY385" fmla="*/ 4107371 h 5587623"/>
              <a:gd name="connsiteX386" fmla="*/ 3272774 w 6680434"/>
              <a:gd name="connsiteY386" fmla="*/ 4062114 h 5587623"/>
              <a:gd name="connsiteX387" fmla="*/ 3263876 w 6680434"/>
              <a:gd name="connsiteY387" fmla="*/ 4015099 h 5587623"/>
              <a:gd name="connsiteX388" fmla="*/ 3259600 w 6680434"/>
              <a:gd name="connsiteY388" fmla="*/ 4009125 h 5587623"/>
              <a:gd name="connsiteX389" fmla="*/ 3247537 w 6680434"/>
              <a:gd name="connsiteY389" fmla="*/ 3992258 h 5587623"/>
              <a:gd name="connsiteX390" fmla="*/ 3230440 w 6680434"/>
              <a:gd name="connsiteY390" fmla="*/ 3968356 h 5587623"/>
              <a:gd name="connsiteX391" fmla="*/ 3228190 w 6680434"/>
              <a:gd name="connsiteY391" fmla="*/ 3725594 h 5587623"/>
              <a:gd name="connsiteX392" fmla="*/ 3218894 w 6680434"/>
              <a:gd name="connsiteY392" fmla="*/ 3508055 h 5587623"/>
              <a:gd name="connsiteX393" fmla="*/ 3099267 w 6680434"/>
              <a:gd name="connsiteY393" fmla="*/ 3460264 h 5587623"/>
              <a:gd name="connsiteX394" fmla="*/ 2986786 w 6680434"/>
              <a:gd name="connsiteY394" fmla="*/ 3476955 h 5587623"/>
              <a:gd name="connsiteX395" fmla="*/ 2836813 w 6680434"/>
              <a:gd name="connsiteY395" fmla="*/ 3491240 h 5587623"/>
              <a:gd name="connsiteX396" fmla="*/ 2722810 w 6680434"/>
              <a:gd name="connsiteY396" fmla="*/ 3430398 h 5587623"/>
              <a:gd name="connsiteX397" fmla="*/ 2700879 w 6680434"/>
              <a:gd name="connsiteY397" fmla="*/ 3414726 h 5587623"/>
              <a:gd name="connsiteX398" fmla="*/ 2569104 w 6680434"/>
              <a:gd name="connsiteY398" fmla="*/ 3379215 h 5587623"/>
              <a:gd name="connsiteX399" fmla="*/ 2581923 w 6680434"/>
              <a:gd name="connsiteY399" fmla="*/ 3331802 h 5587623"/>
              <a:gd name="connsiteX400" fmla="*/ 2723716 w 6680434"/>
              <a:gd name="connsiteY400" fmla="*/ 3377155 h 5587623"/>
              <a:gd name="connsiteX401" fmla="*/ 2746213 w 6680434"/>
              <a:gd name="connsiteY401" fmla="*/ 3392940 h 5587623"/>
              <a:gd name="connsiteX402" fmla="*/ 2852376 w 6680434"/>
              <a:gd name="connsiteY402" fmla="*/ 3448214 h 5587623"/>
              <a:gd name="connsiteX403" fmla="*/ 2971347 w 6680434"/>
              <a:gd name="connsiteY403" fmla="*/ 3432212 h 5587623"/>
              <a:gd name="connsiteX404" fmla="*/ 3099904 w 6680434"/>
              <a:gd name="connsiteY404" fmla="*/ 3414117 h 5587623"/>
              <a:gd name="connsiteX405" fmla="*/ 3249751 w 6680434"/>
              <a:gd name="connsiteY405" fmla="*/ 3474299 h 5587623"/>
              <a:gd name="connsiteX406" fmla="*/ 3270516 w 6680434"/>
              <a:gd name="connsiteY406" fmla="*/ 3736231 h 5587623"/>
              <a:gd name="connsiteX407" fmla="*/ 3266681 w 6680434"/>
              <a:gd name="connsiteY407" fmla="*/ 3941381 h 5587623"/>
              <a:gd name="connsiteX408" fmla="*/ 3280510 w 6680434"/>
              <a:gd name="connsiteY408" fmla="*/ 3960709 h 5587623"/>
              <a:gd name="connsiteX409" fmla="*/ 3301624 w 6680434"/>
              <a:gd name="connsiteY409" fmla="*/ 3990233 h 5587623"/>
              <a:gd name="connsiteX410" fmla="*/ 3317255 w 6680434"/>
              <a:gd name="connsiteY410" fmla="*/ 4060815 h 5587623"/>
              <a:gd name="connsiteX411" fmla="*/ 3294584 w 6680434"/>
              <a:gd name="connsiteY411" fmla="*/ 4129691 h 5587623"/>
              <a:gd name="connsiteX412" fmla="*/ 3258576 w 6680434"/>
              <a:gd name="connsiteY412" fmla="*/ 4171918 h 5587623"/>
              <a:gd name="connsiteX413" fmla="*/ 3225170 w 6680434"/>
              <a:gd name="connsiteY413" fmla="*/ 4217021 h 5587623"/>
              <a:gd name="connsiteX414" fmla="*/ 3229335 w 6680434"/>
              <a:gd name="connsiteY414" fmla="*/ 4258683 h 5587623"/>
              <a:gd name="connsiteX415" fmla="*/ 3236368 w 6680434"/>
              <a:gd name="connsiteY415" fmla="*/ 4303609 h 5587623"/>
              <a:gd name="connsiteX416" fmla="*/ 3210931 w 6680434"/>
              <a:gd name="connsiteY416" fmla="*/ 4373253 h 5587623"/>
              <a:gd name="connsiteX417" fmla="*/ 3157781 w 6680434"/>
              <a:gd name="connsiteY417" fmla="*/ 4425154 h 5587623"/>
              <a:gd name="connsiteX418" fmla="*/ 3099170 w 6680434"/>
              <a:gd name="connsiteY418" fmla="*/ 4492530 h 5587623"/>
              <a:gd name="connsiteX419" fmla="*/ 3077451 w 6680434"/>
              <a:gd name="connsiteY419" fmla="*/ 4546308 h 5587623"/>
              <a:gd name="connsiteX420" fmla="*/ 3073363 w 6680434"/>
              <a:gd name="connsiteY420" fmla="*/ 4552466 h 5587623"/>
              <a:gd name="connsiteX421" fmla="*/ 3047943 w 6680434"/>
              <a:gd name="connsiteY421" fmla="*/ 4590745 h 5587623"/>
              <a:gd name="connsiteX422" fmla="*/ 2937625 w 6680434"/>
              <a:gd name="connsiteY422" fmla="*/ 4639953 h 5587623"/>
              <a:gd name="connsiteX423" fmla="*/ 2849467 w 6680434"/>
              <a:gd name="connsiteY423" fmla="*/ 4641345 h 5587623"/>
              <a:gd name="connsiteX424" fmla="*/ 2801185 w 6680434"/>
              <a:gd name="connsiteY424" fmla="*/ 4640325 h 5587623"/>
              <a:gd name="connsiteX425" fmla="*/ 2527133 w 6680434"/>
              <a:gd name="connsiteY425" fmla="*/ 4705058 h 5587623"/>
              <a:gd name="connsiteX426" fmla="*/ 2471638 w 6680434"/>
              <a:gd name="connsiteY426" fmla="*/ 4724548 h 5587623"/>
              <a:gd name="connsiteX427" fmla="*/ 1865579 w 6680434"/>
              <a:gd name="connsiteY427" fmla="*/ 4654416 h 5587623"/>
              <a:gd name="connsiteX428" fmla="*/ 1865578 w 6680434"/>
              <a:gd name="connsiteY428" fmla="*/ 4654417 h 5587623"/>
              <a:gd name="connsiteX429" fmla="*/ 1865578 w 6680434"/>
              <a:gd name="connsiteY429" fmla="*/ 4654416 h 5587623"/>
              <a:gd name="connsiteX430" fmla="*/ 1827516 w 6680434"/>
              <a:gd name="connsiteY430" fmla="*/ 4609361 h 5587623"/>
              <a:gd name="connsiteX431" fmla="*/ 1811491 w 6680434"/>
              <a:gd name="connsiteY431" fmla="*/ 4582918 h 5587623"/>
              <a:gd name="connsiteX432" fmla="*/ 1799901 w 6680434"/>
              <a:gd name="connsiteY432" fmla="*/ 4563794 h 5587623"/>
              <a:gd name="connsiteX433" fmla="*/ 1760019 w 6680434"/>
              <a:gd name="connsiteY433" fmla="*/ 4320707 h 5587623"/>
              <a:gd name="connsiteX434" fmla="*/ 1760019 w 6680434"/>
              <a:gd name="connsiteY434" fmla="*/ 4320706 h 5587623"/>
              <a:gd name="connsiteX435" fmla="*/ 1768107 w 6680434"/>
              <a:gd name="connsiteY435" fmla="*/ 4221006 h 5587623"/>
              <a:gd name="connsiteX436" fmla="*/ 1769416 w 6680434"/>
              <a:gd name="connsiteY436" fmla="*/ 4204695 h 5587623"/>
              <a:gd name="connsiteX437" fmla="*/ 1777140 w 6680434"/>
              <a:gd name="connsiteY437" fmla="*/ 4108419 h 5587623"/>
              <a:gd name="connsiteX438" fmla="*/ 1770328 w 6680434"/>
              <a:gd name="connsiteY438" fmla="*/ 3995749 h 5587623"/>
              <a:gd name="connsiteX439" fmla="*/ 1757453 w 6680434"/>
              <a:gd name="connsiteY439" fmla="*/ 3935902 h 5587623"/>
              <a:gd name="connsiteX440" fmla="*/ 1738865 w 6680434"/>
              <a:gd name="connsiteY440" fmla="*/ 3799395 h 5587623"/>
              <a:gd name="connsiteX441" fmla="*/ 1738865 w 6680434"/>
              <a:gd name="connsiteY441" fmla="*/ 3799394 h 5587623"/>
              <a:gd name="connsiteX442" fmla="*/ 1744685 w 6680434"/>
              <a:gd name="connsiteY442" fmla="*/ 3757891 h 5587623"/>
              <a:gd name="connsiteX443" fmla="*/ 1751122 w 6680434"/>
              <a:gd name="connsiteY443" fmla="*/ 3738926 h 5587623"/>
              <a:gd name="connsiteX444" fmla="*/ 1758395 w 6680434"/>
              <a:gd name="connsiteY444" fmla="*/ 3717494 h 5587623"/>
              <a:gd name="connsiteX445" fmla="*/ 1758396 w 6680434"/>
              <a:gd name="connsiteY445" fmla="*/ 3717493 h 5587623"/>
              <a:gd name="connsiteX446" fmla="*/ 1759332 w 6680434"/>
              <a:gd name="connsiteY446" fmla="*/ 3716058 h 5587623"/>
              <a:gd name="connsiteX447" fmla="*/ 1807379 w 6680434"/>
              <a:gd name="connsiteY447" fmla="*/ 3642415 h 5587623"/>
              <a:gd name="connsiteX448" fmla="*/ 1976832 w 6680434"/>
              <a:gd name="connsiteY448" fmla="*/ 3531970 h 5587623"/>
              <a:gd name="connsiteX449" fmla="*/ 1976870 w 6680434"/>
              <a:gd name="connsiteY449" fmla="*/ 3531959 h 5587623"/>
              <a:gd name="connsiteX450" fmla="*/ 1976886 w 6680434"/>
              <a:gd name="connsiteY450" fmla="*/ 3531951 h 5587623"/>
              <a:gd name="connsiteX451" fmla="*/ 2147109 w 6680434"/>
              <a:gd name="connsiteY451" fmla="*/ 3484053 h 5587623"/>
              <a:gd name="connsiteX452" fmla="*/ 2333895 w 6680434"/>
              <a:gd name="connsiteY452" fmla="*/ 3426434 h 5587623"/>
              <a:gd name="connsiteX453" fmla="*/ 2358122 w 6680434"/>
              <a:gd name="connsiteY453" fmla="*/ 3411767 h 5587623"/>
              <a:gd name="connsiteX454" fmla="*/ 2376145 w 6680434"/>
              <a:gd name="connsiteY454" fmla="*/ 3398883 h 5587623"/>
              <a:gd name="connsiteX455" fmla="*/ 2411974 w 6680434"/>
              <a:gd name="connsiteY455" fmla="*/ 3381647 h 5587623"/>
              <a:gd name="connsiteX456" fmla="*/ 2470887 w 6680434"/>
              <a:gd name="connsiteY456" fmla="*/ 3353304 h 5587623"/>
              <a:gd name="connsiteX457" fmla="*/ 2470896 w 6680434"/>
              <a:gd name="connsiteY457" fmla="*/ 3353302 h 5587623"/>
              <a:gd name="connsiteX458" fmla="*/ 2470911 w 6680434"/>
              <a:gd name="connsiteY458" fmla="*/ 3353295 h 5587623"/>
              <a:gd name="connsiteX459" fmla="*/ 2581923 w 6680434"/>
              <a:gd name="connsiteY459" fmla="*/ 3331802 h 5587623"/>
              <a:gd name="connsiteX460" fmla="*/ 2568965 w 6680434"/>
              <a:gd name="connsiteY460" fmla="*/ 3244038 h 5587623"/>
              <a:gd name="connsiteX461" fmla="*/ 2322235 w 6680434"/>
              <a:gd name="connsiteY461" fmla="*/ 3325335 h 5587623"/>
              <a:gd name="connsiteX462" fmla="*/ 2301720 w 6680434"/>
              <a:gd name="connsiteY462" fmla="*/ 3339997 h 5587623"/>
              <a:gd name="connsiteX463" fmla="*/ 2268889 w 6680434"/>
              <a:gd name="connsiteY463" fmla="*/ 3363481 h 5587623"/>
              <a:gd name="connsiteX464" fmla="*/ 2172304 w 6680434"/>
              <a:gd name="connsiteY464" fmla="*/ 3404620 h 5587623"/>
              <a:gd name="connsiteX465" fmla="*/ 2153501 w 6680434"/>
              <a:gd name="connsiteY465" fmla="*/ 3412629 h 5587623"/>
              <a:gd name="connsiteX466" fmla="*/ 2153498 w 6680434"/>
              <a:gd name="connsiteY466" fmla="*/ 3412630 h 5587623"/>
              <a:gd name="connsiteX467" fmla="*/ 2153481 w 6680434"/>
              <a:gd name="connsiteY467" fmla="*/ 3412638 h 5587623"/>
              <a:gd name="connsiteX468" fmla="*/ 2033751 w 6680434"/>
              <a:gd name="connsiteY468" fmla="*/ 3449827 h 5587623"/>
              <a:gd name="connsiteX469" fmla="*/ 1860488 w 6680434"/>
              <a:gd name="connsiteY469" fmla="*/ 3506258 h 5587623"/>
              <a:gd name="connsiteX470" fmla="*/ 1636378 w 6680434"/>
              <a:gd name="connsiteY470" fmla="*/ 3735018 h 5587623"/>
              <a:gd name="connsiteX471" fmla="*/ 1633044 w 6680434"/>
              <a:gd name="connsiteY471" fmla="*/ 3777289 h 5587623"/>
              <a:gd name="connsiteX472" fmla="*/ 1642178 w 6680434"/>
              <a:gd name="connsiteY472" fmla="*/ 3849567 h 5587623"/>
              <a:gd name="connsiteX473" fmla="*/ 1660906 w 6680434"/>
              <a:gd name="connsiteY473" fmla="*/ 3919937 h 5587623"/>
              <a:gd name="connsiteX474" fmla="*/ 1681962 w 6680434"/>
              <a:gd name="connsiteY474" fmla="*/ 3999431 h 5587623"/>
              <a:gd name="connsiteX475" fmla="*/ 1681733 w 6680434"/>
              <a:gd name="connsiteY475" fmla="*/ 4297642 h 5587623"/>
              <a:gd name="connsiteX476" fmla="*/ 1770157 w 6680434"/>
              <a:gd name="connsiteY476" fmla="*/ 4755026 h 5587623"/>
              <a:gd name="connsiteX477" fmla="*/ 2445336 w 6680434"/>
              <a:gd name="connsiteY477" fmla="*/ 4820974 h 5587623"/>
              <a:gd name="connsiteX478" fmla="*/ 2478710 w 6680434"/>
              <a:gd name="connsiteY478" fmla="*/ 4808850 h 5587623"/>
              <a:gd name="connsiteX479" fmla="*/ 2507180 w 6680434"/>
              <a:gd name="connsiteY479" fmla="*/ 4798506 h 5587623"/>
              <a:gd name="connsiteX480" fmla="*/ 2507213 w 6680434"/>
              <a:gd name="connsiteY480" fmla="*/ 4798496 h 5587623"/>
              <a:gd name="connsiteX481" fmla="*/ 2507233 w 6680434"/>
              <a:gd name="connsiteY481" fmla="*/ 4798488 h 5587623"/>
              <a:gd name="connsiteX482" fmla="*/ 2857147 w 6680434"/>
              <a:gd name="connsiteY482" fmla="*/ 4712921 h 5587623"/>
              <a:gd name="connsiteX483" fmla="*/ 2918709 w 6680434"/>
              <a:gd name="connsiteY483" fmla="*/ 4714574 h 5587623"/>
              <a:gd name="connsiteX484" fmla="*/ 3012680 w 6680434"/>
              <a:gd name="connsiteY484" fmla="*/ 4715325 h 5587623"/>
              <a:gd name="connsiteX485" fmla="*/ 3047380 w 6680434"/>
              <a:gd name="connsiteY485" fmla="*/ 4709219 h 5587623"/>
              <a:gd name="connsiteX486" fmla="*/ 3075442 w 6680434"/>
              <a:gd name="connsiteY486" fmla="*/ 4699556 h 5587623"/>
              <a:gd name="connsiteX487" fmla="*/ 3115802 w 6680434"/>
              <a:gd name="connsiteY487" fmla="*/ 4669625 h 5587623"/>
              <a:gd name="connsiteX488" fmla="*/ 3162435 w 6680434"/>
              <a:gd name="connsiteY488" fmla="*/ 4567853 h 5587623"/>
              <a:gd name="connsiteX489" fmla="*/ 3246793 w 6680434"/>
              <a:gd name="connsiteY489" fmla="*/ 4461834 h 5587623"/>
              <a:gd name="connsiteX490" fmla="*/ 3320334 w 6680434"/>
              <a:gd name="connsiteY490" fmla="*/ 4351919 h 5587623"/>
              <a:gd name="connsiteX491" fmla="*/ 3311737 w 6680434"/>
              <a:gd name="connsiteY491" fmla="*/ 4310793 h 5587623"/>
              <a:gd name="connsiteX492" fmla="*/ 3303749 w 6680434"/>
              <a:gd name="connsiteY492" fmla="*/ 4234662 h 5587623"/>
              <a:gd name="connsiteX493" fmla="*/ 3357020 w 6680434"/>
              <a:gd name="connsiteY493" fmla="*/ 4154626 h 5587623"/>
              <a:gd name="connsiteX494" fmla="*/ 3392215 w 6680434"/>
              <a:gd name="connsiteY494" fmla="*/ 4113484 h 5587623"/>
              <a:gd name="connsiteX495" fmla="*/ 3411030 w 6680434"/>
              <a:gd name="connsiteY495" fmla="*/ 4055623 h 5587623"/>
              <a:gd name="connsiteX496" fmla="*/ 3397651 w 6680434"/>
              <a:gd name="connsiteY496" fmla="*/ 3996415 h 5587623"/>
              <a:gd name="connsiteX497" fmla="*/ 3394899 w 6680434"/>
              <a:gd name="connsiteY497" fmla="*/ 3992585 h 5587623"/>
              <a:gd name="connsiteX498" fmla="*/ 3374323 w 6680434"/>
              <a:gd name="connsiteY498" fmla="*/ 3969039 h 5587623"/>
              <a:gd name="connsiteX499" fmla="*/ 3350982 w 6680434"/>
              <a:gd name="connsiteY499" fmla="*/ 3941632 h 5587623"/>
              <a:gd name="connsiteX500" fmla="*/ 3345190 w 6680434"/>
              <a:gd name="connsiteY500" fmla="*/ 3649873 h 5587623"/>
              <a:gd name="connsiteX501" fmla="*/ 3330075 w 6680434"/>
              <a:gd name="connsiteY501" fmla="*/ 3383897 h 5587623"/>
              <a:gd name="connsiteX502" fmla="*/ 3177350 w 6680434"/>
              <a:gd name="connsiteY502" fmla="*/ 3327902 h 5587623"/>
              <a:gd name="connsiteX503" fmla="*/ 3035674 w 6680434"/>
              <a:gd name="connsiteY503" fmla="*/ 3353791 h 5587623"/>
              <a:gd name="connsiteX504" fmla="*/ 2853625 w 6680434"/>
              <a:gd name="connsiteY504" fmla="*/ 3377729 h 5587623"/>
              <a:gd name="connsiteX505" fmla="*/ 2715088 w 6680434"/>
              <a:gd name="connsiteY505" fmla="*/ 3305742 h 5587623"/>
              <a:gd name="connsiteX506" fmla="*/ 2689001 w 6680434"/>
              <a:gd name="connsiteY506" fmla="*/ 3287208 h 5587623"/>
              <a:gd name="connsiteX507" fmla="*/ 2568965 w 6680434"/>
              <a:gd name="connsiteY507" fmla="*/ 3244038 h 5587623"/>
              <a:gd name="connsiteX508" fmla="*/ 2575982 w 6680434"/>
              <a:gd name="connsiteY508" fmla="*/ 3193533 h 5587623"/>
              <a:gd name="connsiteX509" fmla="*/ 2714654 w 6680434"/>
              <a:gd name="connsiteY509" fmla="*/ 3243904 h 5587623"/>
              <a:gd name="connsiteX510" fmla="*/ 2741583 w 6680434"/>
              <a:gd name="connsiteY510" fmla="*/ 3262893 h 5587623"/>
              <a:gd name="connsiteX511" fmla="*/ 2861226 w 6680434"/>
              <a:gd name="connsiteY511" fmla="*/ 3327139 h 5587623"/>
              <a:gd name="connsiteX512" fmla="*/ 3021900 w 6680434"/>
              <a:gd name="connsiteY512" fmla="*/ 3304666 h 5587623"/>
              <a:gd name="connsiteX513" fmla="*/ 3179412 w 6680434"/>
              <a:gd name="connsiteY513" fmla="*/ 3277027 h 5587623"/>
              <a:gd name="connsiteX514" fmla="*/ 3361047 w 6680434"/>
              <a:gd name="connsiteY514" fmla="*/ 3345811 h 5587623"/>
              <a:gd name="connsiteX515" fmla="*/ 3388731 w 6680434"/>
              <a:gd name="connsiteY515" fmla="*/ 3656983 h 5587623"/>
              <a:gd name="connsiteX516" fmla="*/ 3387688 w 6680434"/>
              <a:gd name="connsiteY516" fmla="*/ 3910072 h 5587623"/>
              <a:gd name="connsiteX517" fmla="*/ 3407404 w 6680434"/>
              <a:gd name="connsiteY517" fmla="*/ 3933156 h 5587623"/>
              <a:gd name="connsiteX518" fmla="*/ 3435019 w 6680434"/>
              <a:gd name="connsiteY518" fmla="*/ 3966532 h 5587623"/>
              <a:gd name="connsiteX519" fmla="*/ 3456097 w 6680434"/>
              <a:gd name="connsiteY519" fmla="*/ 4050015 h 5587623"/>
              <a:gd name="connsiteX520" fmla="*/ 3430339 w 6680434"/>
              <a:gd name="connsiteY520" fmla="*/ 4132425 h 5587623"/>
              <a:gd name="connsiteX521" fmla="*/ 3388328 w 6680434"/>
              <a:gd name="connsiteY521" fmla="*/ 4182700 h 5587623"/>
              <a:gd name="connsiteX522" fmla="*/ 3347342 w 6680434"/>
              <a:gd name="connsiteY522" fmla="*/ 4239598 h 5587623"/>
              <a:gd name="connsiteX523" fmla="*/ 3354865 w 6680434"/>
              <a:gd name="connsiteY523" fmla="*/ 4292672 h 5587623"/>
              <a:gd name="connsiteX524" fmla="*/ 3365051 w 6680434"/>
              <a:gd name="connsiteY524" fmla="*/ 4346482 h 5587623"/>
              <a:gd name="connsiteX525" fmla="*/ 3275538 w 6680434"/>
              <a:gd name="connsiteY525" fmla="*/ 4492319 h 5587623"/>
              <a:gd name="connsiteX526" fmla="*/ 3205069 w 6680434"/>
              <a:gd name="connsiteY526" fmla="*/ 4576690 h 5587623"/>
              <a:gd name="connsiteX527" fmla="*/ 3095274 w 6680434"/>
              <a:gd name="connsiteY527" fmla="*/ 4736134 h 5587623"/>
              <a:gd name="connsiteX528" fmla="*/ 3095251 w 6680434"/>
              <a:gd name="connsiteY528" fmla="*/ 4736142 h 5587623"/>
              <a:gd name="connsiteX529" fmla="*/ 3095251 w 6680434"/>
              <a:gd name="connsiteY529" fmla="*/ 4736143 h 5587623"/>
              <a:gd name="connsiteX530" fmla="*/ 3069190 w 6680434"/>
              <a:gd name="connsiteY530" fmla="*/ 4745507 h 5587623"/>
              <a:gd name="connsiteX531" fmla="*/ 3059711 w 6680434"/>
              <a:gd name="connsiteY531" fmla="*/ 4748912 h 5587623"/>
              <a:gd name="connsiteX532" fmla="*/ 3059710 w 6680434"/>
              <a:gd name="connsiteY532" fmla="*/ 4748912 h 5587623"/>
              <a:gd name="connsiteX533" fmla="*/ 3059674 w 6680434"/>
              <a:gd name="connsiteY533" fmla="*/ 4748925 h 5587623"/>
              <a:gd name="connsiteX534" fmla="*/ 3016221 w 6680434"/>
              <a:gd name="connsiteY534" fmla="*/ 4756894 h 5587623"/>
              <a:gd name="connsiteX535" fmla="*/ 2910881 w 6680434"/>
              <a:gd name="connsiteY535" fmla="*/ 4758903 h 5587623"/>
              <a:gd name="connsiteX536" fmla="*/ 2852138 w 6680434"/>
              <a:gd name="connsiteY536" fmla="*/ 4757407 h 5587623"/>
              <a:gd name="connsiteX537" fmla="*/ 2517624 w 6680434"/>
              <a:gd name="connsiteY537" fmla="*/ 4839923 h 5587623"/>
              <a:gd name="connsiteX538" fmla="*/ 2479387 w 6680434"/>
              <a:gd name="connsiteY538" fmla="*/ 4853939 h 5587623"/>
              <a:gd name="connsiteX539" fmla="*/ 2455046 w 6680434"/>
              <a:gd name="connsiteY539" fmla="*/ 4862861 h 5587623"/>
              <a:gd name="connsiteX540" fmla="*/ 2455030 w 6680434"/>
              <a:gd name="connsiteY540" fmla="*/ 4862867 h 5587623"/>
              <a:gd name="connsiteX541" fmla="*/ 2454993 w 6680434"/>
              <a:gd name="connsiteY541" fmla="*/ 4862879 h 5587623"/>
              <a:gd name="connsiteX542" fmla="*/ 1730932 w 6680434"/>
              <a:gd name="connsiteY542" fmla="*/ 4785208 h 5587623"/>
              <a:gd name="connsiteX543" fmla="*/ 1693251 w 6680434"/>
              <a:gd name="connsiteY543" fmla="*/ 4739325 h 5587623"/>
              <a:gd name="connsiteX544" fmla="*/ 1629732 w 6680434"/>
              <a:gd name="connsiteY544" fmla="*/ 4290718 h 5587623"/>
              <a:gd name="connsiteX545" fmla="*/ 1642296 w 6680434"/>
              <a:gd name="connsiteY545" fmla="*/ 4151564 h 5587623"/>
              <a:gd name="connsiteX546" fmla="*/ 1642570 w 6680434"/>
              <a:gd name="connsiteY546" fmla="*/ 4148522 h 5587623"/>
              <a:gd name="connsiteX547" fmla="*/ 1632353 w 6680434"/>
              <a:gd name="connsiteY547" fmla="*/ 4006224 h 5587623"/>
              <a:gd name="connsiteX548" fmla="*/ 1612311 w 6680434"/>
              <a:gd name="connsiteY548" fmla="*/ 3929708 h 5587623"/>
              <a:gd name="connsiteX549" fmla="*/ 1592451 w 6680434"/>
              <a:gd name="connsiteY549" fmla="*/ 3853438 h 5587623"/>
              <a:gd name="connsiteX550" fmla="*/ 1582827 w 6680434"/>
              <a:gd name="connsiteY550" fmla="*/ 3777925 h 5587623"/>
              <a:gd name="connsiteX551" fmla="*/ 1582481 w 6680434"/>
              <a:gd name="connsiteY551" fmla="*/ 3775215 h 5587623"/>
              <a:gd name="connsiteX552" fmla="*/ 1584151 w 6680434"/>
              <a:gd name="connsiteY552" fmla="*/ 3759553 h 5587623"/>
              <a:gd name="connsiteX553" fmla="*/ 1587657 w 6680434"/>
              <a:gd name="connsiteY553" fmla="*/ 3726673 h 5587623"/>
              <a:gd name="connsiteX554" fmla="*/ 1734867 w 6680434"/>
              <a:gd name="connsiteY554" fmla="*/ 3515166 h 5587623"/>
              <a:gd name="connsiteX555" fmla="*/ 1799840 w 6680434"/>
              <a:gd name="connsiteY555" fmla="*/ 3480457 h 5587623"/>
              <a:gd name="connsiteX556" fmla="*/ 1841596 w 6680434"/>
              <a:gd name="connsiteY556" fmla="*/ 3458150 h 5587623"/>
              <a:gd name="connsiteX557" fmla="*/ 2019441 w 6680434"/>
              <a:gd name="connsiteY557" fmla="*/ 3400017 h 5587623"/>
              <a:gd name="connsiteX558" fmla="*/ 2245546 w 6680434"/>
              <a:gd name="connsiteY558" fmla="*/ 3317472 h 5587623"/>
              <a:gd name="connsiteX559" fmla="*/ 2274159 w 6680434"/>
              <a:gd name="connsiteY559" fmla="*/ 3297011 h 5587623"/>
              <a:gd name="connsiteX560" fmla="*/ 2296782 w 6680434"/>
              <a:gd name="connsiteY560" fmla="*/ 3280838 h 5587623"/>
              <a:gd name="connsiteX561" fmla="*/ 2334460 w 6680434"/>
              <a:gd name="connsiteY561" fmla="*/ 3260035 h 5587623"/>
              <a:gd name="connsiteX562" fmla="*/ 2372705 w 6680434"/>
              <a:gd name="connsiteY562" fmla="*/ 3238917 h 5587623"/>
              <a:gd name="connsiteX563" fmla="*/ 2372720 w 6680434"/>
              <a:gd name="connsiteY563" fmla="*/ 3238911 h 5587623"/>
              <a:gd name="connsiteX564" fmla="*/ 2372723 w 6680434"/>
              <a:gd name="connsiteY564" fmla="*/ 3238910 h 5587623"/>
              <a:gd name="connsiteX565" fmla="*/ 2575982 w 6680434"/>
              <a:gd name="connsiteY565" fmla="*/ 3193533 h 5587623"/>
              <a:gd name="connsiteX566" fmla="*/ 2535788 w 6680434"/>
              <a:gd name="connsiteY566" fmla="*/ 3101565 h 5587623"/>
              <a:gd name="connsiteX567" fmla="*/ 2243254 w 6680434"/>
              <a:gd name="connsiteY567" fmla="*/ 3203329 h 5587623"/>
              <a:gd name="connsiteX568" fmla="*/ 2217469 w 6680434"/>
              <a:gd name="connsiteY568" fmla="*/ 3221769 h 5587623"/>
              <a:gd name="connsiteX569" fmla="*/ 2182146 w 6680434"/>
              <a:gd name="connsiteY569" fmla="*/ 3247030 h 5587623"/>
              <a:gd name="connsiteX570" fmla="*/ 1907386 w 6680434"/>
              <a:gd name="connsiteY570" fmla="*/ 3360117 h 5587623"/>
              <a:gd name="connsiteX571" fmla="*/ 1724700 w 6680434"/>
              <a:gd name="connsiteY571" fmla="*/ 3426480 h 5587623"/>
              <a:gd name="connsiteX572" fmla="*/ 1513013 w 6680434"/>
              <a:gd name="connsiteY572" fmla="*/ 3608821 h 5587623"/>
              <a:gd name="connsiteX573" fmla="*/ 1493201 w 6680434"/>
              <a:gd name="connsiteY573" fmla="*/ 3655241 h 5587623"/>
              <a:gd name="connsiteX574" fmla="*/ 1482220 w 6680434"/>
              <a:gd name="connsiteY574" fmla="*/ 3703191 h 5587623"/>
              <a:gd name="connsiteX575" fmla="*/ 1480634 w 6680434"/>
              <a:gd name="connsiteY575" fmla="*/ 3751904 h 5587623"/>
              <a:gd name="connsiteX576" fmla="*/ 1489555 w 6680434"/>
              <a:gd name="connsiteY576" fmla="*/ 3804337 h 5587623"/>
              <a:gd name="connsiteX577" fmla="*/ 1494570 w 6680434"/>
              <a:gd name="connsiteY577" fmla="*/ 3833816 h 5587623"/>
              <a:gd name="connsiteX578" fmla="*/ 1518684 w 6680434"/>
              <a:gd name="connsiteY578" fmla="*/ 3913292 h 5587623"/>
              <a:gd name="connsiteX579" fmla="*/ 1536797 w 6680434"/>
              <a:gd name="connsiteY579" fmla="*/ 3974459 h 5587623"/>
              <a:gd name="connsiteX580" fmla="*/ 1547373 w 6680434"/>
              <a:gd name="connsiteY580" fmla="*/ 4010172 h 5587623"/>
              <a:gd name="connsiteX581" fmla="*/ 1552639 w 6680434"/>
              <a:gd name="connsiteY581" fmla="*/ 4043457 h 5587623"/>
              <a:gd name="connsiteX582" fmla="*/ 1561321 w 6680434"/>
              <a:gd name="connsiteY582" fmla="*/ 4098344 h 5587623"/>
              <a:gd name="connsiteX583" fmla="*/ 1544870 w 6680434"/>
              <a:gd name="connsiteY583" fmla="*/ 4369492 h 5587623"/>
              <a:gd name="connsiteX584" fmla="*/ 1530970 w 6680434"/>
              <a:gd name="connsiteY584" fmla="*/ 4494995 h 5587623"/>
              <a:gd name="connsiteX585" fmla="*/ 1529366 w 6680434"/>
              <a:gd name="connsiteY585" fmla="*/ 4509466 h 5587623"/>
              <a:gd name="connsiteX586" fmla="*/ 1637404 w 6680434"/>
              <a:gd name="connsiteY586" fmla="*/ 4887685 h 5587623"/>
              <a:gd name="connsiteX587" fmla="*/ 2429624 w 6680434"/>
              <a:gd name="connsiteY587" fmla="*/ 4961304 h 5587623"/>
              <a:gd name="connsiteX588" fmla="*/ 2497969 w 6680434"/>
              <a:gd name="connsiteY588" fmla="*/ 4935221 h 5587623"/>
              <a:gd name="connsiteX589" fmla="*/ 2571991 w 6680434"/>
              <a:gd name="connsiteY589" fmla="*/ 4907504 h 5587623"/>
              <a:gd name="connsiteX590" fmla="*/ 2597290 w 6680434"/>
              <a:gd name="connsiteY590" fmla="*/ 4898031 h 5587623"/>
              <a:gd name="connsiteX591" fmla="*/ 2597301 w 6680434"/>
              <a:gd name="connsiteY591" fmla="*/ 4898027 h 5587623"/>
              <a:gd name="connsiteX592" fmla="*/ 2597313 w 6680434"/>
              <a:gd name="connsiteY592" fmla="*/ 4898023 h 5587623"/>
              <a:gd name="connsiteX593" fmla="*/ 2909129 w 6680434"/>
              <a:gd name="connsiteY593" fmla="*/ 4831381 h 5587623"/>
              <a:gd name="connsiteX594" fmla="*/ 2909130 w 6680434"/>
              <a:gd name="connsiteY594" fmla="*/ 4831381 h 5587623"/>
              <a:gd name="connsiteX595" fmla="*/ 2909660 w 6680434"/>
              <a:gd name="connsiteY595" fmla="*/ 4831393 h 5587623"/>
              <a:gd name="connsiteX596" fmla="*/ 2981214 w 6680434"/>
              <a:gd name="connsiteY596" fmla="*/ 4832962 h 5587623"/>
              <a:gd name="connsiteX597" fmla="*/ 3096678 w 6680434"/>
              <a:gd name="connsiteY597" fmla="*/ 4833217 h 5587623"/>
              <a:gd name="connsiteX598" fmla="*/ 3096764 w 6680434"/>
              <a:gd name="connsiteY598" fmla="*/ 4833217 h 5587623"/>
              <a:gd name="connsiteX599" fmla="*/ 3137882 w 6680434"/>
              <a:gd name="connsiteY599" fmla="*/ 4825815 h 5587623"/>
              <a:gd name="connsiteX600" fmla="*/ 3171048 w 6680434"/>
              <a:gd name="connsiteY600" fmla="*/ 4814139 h 5587623"/>
              <a:gd name="connsiteX601" fmla="*/ 3187620 w 6680434"/>
              <a:gd name="connsiteY601" fmla="*/ 4801499 h 5587623"/>
              <a:gd name="connsiteX602" fmla="*/ 3218411 w 6680434"/>
              <a:gd name="connsiteY602" fmla="*/ 4778016 h 5587623"/>
              <a:gd name="connsiteX603" fmla="*/ 3271558 w 6680434"/>
              <a:gd name="connsiteY603" fmla="*/ 4655043 h 5587623"/>
              <a:gd name="connsiteX604" fmla="*/ 3368658 w 6680434"/>
              <a:gd name="connsiteY604" fmla="*/ 4532515 h 5587623"/>
              <a:gd name="connsiteX605" fmla="*/ 3453864 w 6680434"/>
              <a:gd name="connsiteY605" fmla="*/ 4399306 h 5587623"/>
              <a:gd name="connsiteX606" fmla="*/ 3442109 w 6680434"/>
              <a:gd name="connsiteY606" fmla="*/ 4349297 h 5587623"/>
              <a:gd name="connsiteX607" fmla="*/ 3431671 w 6680434"/>
              <a:gd name="connsiteY607" fmla="*/ 4260050 h 5587623"/>
              <a:gd name="connsiteX608" fmla="*/ 3492267 w 6680434"/>
              <a:gd name="connsiteY608" fmla="*/ 4167830 h 5587623"/>
              <a:gd name="connsiteX609" fmla="*/ 3533839 w 6680434"/>
              <a:gd name="connsiteY609" fmla="*/ 4118462 h 5587623"/>
              <a:gd name="connsiteX610" fmla="*/ 3556092 w 6680434"/>
              <a:gd name="connsiteY610" fmla="*/ 4047541 h 5587623"/>
              <a:gd name="connsiteX611" fmla="*/ 3538376 w 6680434"/>
              <a:gd name="connsiteY611" fmla="*/ 3975528 h 5587623"/>
              <a:gd name="connsiteX612" fmla="*/ 3536362 w 6680434"/>
              <a:gd name="connsiteY612" fmla="*/ 3972698 h 5587623"/>
              <a:gd name="connsiteX613" fmla="*/ 3509448 w 6680434"/>
              <a:gd name="connsiteY613" fmla="*/ 3942543 h 5587623"/>
              <a:gd name="connsiteX614" fmla="*/ 3480070 w 6680434"/>
              <a:gd name="connsiteY614" fmla="*/ 3910426 h 5587623"/>
              <a:gd name="connsiteX615" fmla="*/ 3468217 w 6680434"/>
              <a:gd name="connsiteY615" fmla="*/ 3566151 h 5587623"/>
              <a:gd name="connsiteX616" fmla="*/ 3447042 w 6680434"/>
              <a:gd name="connsiteY616" fmla="*/ 3251391 h 5587623"/>
              <a:gd name="connsiteX617" fmla="*/ 3261817 w 6680434"/>
              <a:gd name="connsiteY617" fmla="*/ 3187293 h 5587623"/>
              <a:gd name="connsiteX618" fmla="*/ 3091901 w 6680434"/>
              <a:gd name="connsiteY618" fmla="*/ 3222216 h 5587623"/>
              <a:gd name="connsiteX619" fmla="*/ 2877378 w 6680434"/>
              <a:gd name="connsiteY619" fmla="*/ 3254514 h 5587623"/>
              <a:gd name="connsiteX620" fmla="*/ 2710029 w 6680434"/>
              <a:gd name="connsiteY620" fmla="*/ 3172846 h 5587623"/>
              <a:gd name="connsiteX621" fmla="*/ 2679498 w 6680434"/>
              <a:gd name="connsiteY621" fmla="*/ 3151112 h 5587623"/>
              <a:gd name="connsiteX622" fmla="*/ 2535788 w 6680434"/>
              <a:gd name="connsiteY622" fmla="*/ 3101565 h 5587623"/>
              <a:gd name="connsiteX623" fmla="*/ 2545320 w 6680434"/>
              <a:gd name="connsiteY623" fmla="*/ 3053900 h 5587623"/>
              <a:gd name="connsiteX624" fmla="*/ 2707668 w 6680434"/>
              <a:gd name="connsiteY624" fmla="*/ 3111319 h 5587623"/>
              <a:gd name="connsiteX625" fmla="*/ 2739637 w 6680434"/>
              <a:gd name="connsiteY625" fmla="*/ 3133612 h 5587623"/>
              <a:gd name="connsiteX626" fmla="*/ 2882956 w 6680434"/>
              <a:gd name="connsiteY626" fmla="*/ 3208554 h 5587623"/>
              <a:gd name="connsiteX627" fmla="*/ 3074542 w 6680434"/>
              <a:gd name="connsiteY627" fmla="*/ 3177789 h 5587623"/>
              <a:gd name="connsiteX628" fmla="*/ 3261355 w 6680434"/>
              <a:gd name="connsiteY628" fmla="*/ 3140347 h 5587623"/>
              <a:gd name="connsiteX629" fmla="*/ 3475937 w 6680434"/>
              <a:gd name="connsiteY629" fmla="*/ 3216385 h 5587623"/>
              <a:gd name="connsiteX630" fmla="*/ 3510189 w 6680434"/>
              <a:gd name="connsiteY630" fmla="*/ 3577043 h 5587623"/>
              <a:gd name="connsiteX631" fmla="*/ 3514200 w 6680434"/>
              <a:gd name="connsiteY631" fmla="*/ 3881240 h 5587623"/>
              <a:gd name="connsiteX632" fmla="*/ 3538850 w 6680434"/>
              <a:gd name="connsiteY632" fmla="*/ 3908235 h 5587623"/>
              <a:gd name="connsiteX633" fmla="*/ 3573501 w 6680434"/>
              <a:gd name="connsiteY633" fmla="*/ 3947719 h 5587623"/>
              <a:gd name="connsiteX634" fmla="*/ 3599332 w 6680434"/>
              <a:gd name="connsiteY634" fmla="*/ 4043637 h 5587623"/>
              <a:gd name="connsiteX635" fmla="*/ 3571066 w 6680434"/>
              <a:gd name="connsiteY635" fmla="*/ 4139162 h 5587623"/>
              <a:gd name="connsiteX636" fmla="*/ 3522677 w 6680434"/>
              <a:gd name="connsiteY636" fmla="*/ 4197665 h 5587623"/>
              <a:gd name="connsiteX637" fmla="*/ 3474372 w 6680434"/>
              <a:gd name="connsiteY637" fmla="*/ 4266745 h 5587623"/>
              <a:gd name="connsiteX638" fmla="*/ 3484890 w 6680434"/>
              <a:gd name="connsiteY638" fmla="*/ 4331464 h 5587623"/>
              <a:gd name="connsiteX639" fmla="*/ 3498839 w 6680434"/>
              <a:gd name="connsiteY639" fmla="*/ 4394258 h 5587623"/>
              <a:gd name="connsiteX640" fmla="*/ 3398136 w 6680434"/>
              <a:gd name="connsiteY640" fmla="*/ 4564003 h 5587623"/>
              <a:gd name="connsiteX641" fmla="*/ 3316059 w 6680434"/>
              <a:gd name="connsiteY641" fmla="*/ 4665757 h 5587623"/>
              <a:gd name="connsiteX642" fmla="*/ 3231742 w 6680434"/>
              <a:gd name="connsiteY642" fmla="*/ 4827532 h 5587623"/>
              <a:gd name="connsiteX643" fmla="*/ 3198820 w 6680434"/>
              <a:gd name="connsiteY643" fmla="*/ 4849431 h 5587623"/>
              <a:gd name="connsiteX644" fmla="*/ 3197911 w 6680434"/>
              <a:gd name="connsiteY644" fmla="*/ 4850035 h 5587623"/>
              <a:gd name="connsiteX645" fmla="*/ 3101127 w 6680434"/>
              <a:gd name="connsiteY645" fmla="*/ 4877350 h 5587623"/>
              <a:gd name="connsiteX646" fmla="*/ 2980718 w 6680434"/>
              <a:gd name="connsiteY646" fmla="*/ 4878473 h 5587623"/>
              <a:gd name="connsiteX647" fmla="*/ 2980717 w 6680434"/>
              <a:gd name="connsiteY647" fmla="*/ 4878473 h 5587623"/>
              <a:gd name="connsiteX648" fmla="*/ 2910690 w 6680434"/>
              <a:gd name="connsiteY648" fmla="*/ 4875410 h 5587623"/>
              <a:gd name="connsiteX649" fmla="*/ 2809470 w 6680434"/>
              <a:gd name="connsiteY649" fmla="*/ 4885002 h 5587623"/>
              <a:gd name="connsiteX650" fmla="*/ 2515282 w 6680434"/>
              <a:gd name="connsiteY650" fmla="*/ 4976559 h 5587623"/>
              <a:gd name="connsiteX651" fmla="*/ 2446640 w 6680434"/>
              <a:gd name="connsiteY651" fmla="*/ 5002266 h 5587623"/>
              <a:gd name="connsiteX652" fmla="*/ 1604130 w 6680434"/>
              <a:gd name="connsiteY652" fmla="*/ 4917316 h 5587623"/>
              <a:gd name="connsiteX653" fmla="*/ 1604130 w 6680434"/>
              <a:gd name="connsiteY653" fmla="*/ 4917315 h 5587623"/>
              <a:gd name="connsiteX654" fmla="*/ 1604129 w 6680434"/>
              <a:gd name="connsiteY654" fmla="*/ 4917315 h 5587623"/>
              <a:gd name="connsiteX655" fmla="*/ 1604088 w 6680434"/>
              <a:gd name="connsiteY655" fmla="*/ 4917265 h 5587623"/>
              <a:gd name="connsiteX656" fmla="*/ 1565717 w 6680434"/>
              <a:gd name="connsiteY656" fmla="*/ 4870430 h 5587623"/>
              <a:gd name="connsiteX657" fmla="*/ 1498610 w 6680434"/>
              <a:gd name="connsiteY657" fmla="*/ 4360072 h 5587623"/>
              <a:gd name="connsiteX658" fmla="*/ 1502326 w 6680434"/>
              <a:gd name="connsiteY658" fmla="*/ 4017411 h 5587623"/>
              <a:gd name="connsiteX659" fmla="*/ 1474704 w 6680434"/>
              <a:gd name="connsiteY659" fmla="*/ 3924435 h 5587623"/>
              <a:gd name="connsiteX660" fmla="*/ 1474603 w 6680434"/>
              <a:gd name="connsiteY660" fmla="*/ 3924096 h 5587623"/>
              <a:gd name="connsiteX661" fmla="*/ 1464134 w 6680434"/>
              <a:gd name="connsiteY661" fmla="*/ 3889480 h 5587623"/>
              <a:gd name="connsiteX662" fmla="*/ 1448873 w 6680434"/>
              <a:gd name="connsiteY662" fmla="*/ 3839023 h 5587623"/>
              <a:gd name="connsiteX663" fmla="*/ 1446335 w 6680434"/>
              <a:gd name="connsiteY663" fmla="*/ 3824253 h 5587623"/>
              <a:gd name="connsiteX664" fmla="*/ 1433810 w 6680434"/>
              <a:gd name="connsiteY664" fmla="*/ 3751389 h 5587623"/>
              <a:gd name="connsiteX665" fmla="*/ 1705362 w 6680434"/>
              <a:gd name="connsiteY665" fmla="*/ 3384525 h 5587623"/>
              <a:gd name="connsiteX666" fmla="*/ 1891297 w 6680434"/>
              <a:gd name="connsiteY666" fmla="*/ 3317444 h 5587623"/>
              <a:gd name="connsiteX667" fmla="*/ 2156971 w 6680434"/>
              <a:gd name="connsiteY667" fmla="*/ 3208177 h 5587623"/>
              <a:gd name="connsiteX668" fmla="*/ 2159910 w 6680434"/>
              <a:gd name="connsiteY668" fmla="*/ 3206077 h 5587623"/>
              <a:gd name="connsiteX669" fmla="*/ 2192295 w 6680434"/>
              <a:gd name="connsiteY669" fmla="*/ 3182916 h 5587623"/>
              <a:gd name="connsiteX670" fmla="*/ 2219002 w 6680434"/>
              <a:gd name="connsiteY670" fmla="*/ 3163831 h 5587623"/>
              <a:gd name="connsiteX671" fmla="*/ 2220240 w 6680434"/>
              <a:gd name="connsiteY671" fmla="*/ 3162945 h 5587623"/>
              <a:gd name="connsiteX672" fmla="*/ 2545320 w 6680434"/>
              <a:gd name="connsiteY672" fmla="*/ 3053900 h 5587623"/>
              <a:gd name="connsiteX673" fmla="*/ 2505104 w 6680434"/>
              <a:gd name="connsiteY673" fmla="*/ 2963533 h 5587623"/>
              <a:gd name="connsiteX674" fmla="*/ 2165862 w 6680434"/>
              <a:gd name="connsiteY674" fmla="*/ 3083893 h 5587623"/>
              <a:gd name="connsiteX675" fmla="*/ 2134422 w 6680434"/>
              <a:gd name="connsiteY675" fmla="*/ 3106378 h 5587623"/>
              <a:gd name="connsiteX676" fmla="*/ 2093109 w 6680434"/>
              <a:gd name="connsiteY676" fmla="*/ 3135928 h 5587623"/>
              <a:gd name="connsiteX677" fmla="*/ 1777905 w 6680434"/>
              <a:gd name="connsiteY677" fmla="*/ 3276864 h 5587623"/>
              <a:gd name="connsiteX678" fmla="*/ 1587671 w 6680434"/>
              <a:gd name="connsiteY678" fmla="*/ 3351297 h 5587623"/>
              <a:gd name="connsiteX679" fmla="*/ 1473030 w 6680434"/>
              <a:gd name="connsiteY679" fmla="*/ 3421450 h 5587623"/>
              <a:gd name="connsiteX680" fmla="*/ 1443835 w 6680434"/>
              <a:gd name="connsiteY680" fmla="*/ 3448593 h 5587623"/>
              <a:gd name="connsiteX681" fmla="*/ 1426565 w 6680434"/>
              <a:gd name="connsiteY681" fmla="*/ 3464650 h 5587623"/>
              <a:gd name="connsiteX682" fmla="*/ 1328075 w 6680434"/>
              <a:gd name="connsiteY682" fmla="*/ 3726613 h 5587623"/>
              <a:gd name="connsiteX683" fmla="*/ 1346244 w 6680434"/>
              <a:gd name="connsiteY683" fmla="*/ 3817437 h 5587623"/>
              <a:gd name="connsiteX684" fmla="*/ 1373765 w 6680434"/>
              <a:gd name="connsiteY684" fmla="*/ 3900766 h 5587623"/>
              <a:gd name="connsiteX685" fmla="*/ 1375280 w 6680434"/>
              <a:gd name="connsiteY685" fmla="*/ 3905352 h 5587623"/>
              <a:gd name="connsiteX686" fmla="*/ 1412220 w 6680434"/>
              <a:gd name="connsiteY686" fmla="*/ 4019709 h 5587623"/>
              <a:gd name="connsiteX687" fmla="*/ 1408853 w 6680434"/>
              <a:gd name="connsiteY687" fmla="*/ 4437546 h 5587623"/>
              <a:gd name="connsiteX688" fmla="*/ 1506112 w 6680434"/>
              <a:gd name="connsiteY688" fmla="*/ 5021408 h 5587623"/>
              <a:gd name="connsiteX689" fmla="*/ 1960152 w 6680434"/>
              <a:gd name="connsiteY689" fmla="*/ 5188710 h 5587623"/>
              <a:gd name="connsiteX690" fmla="*/ 2086853 w 6680434"/>
              <a:gd name="connsiteY690" fmla="*/ 5181302 h 5587623"/>
              <a:gd name="connsiteX691" fmla="*/ 2124023 w 6680434"/>
              <a:gd name="connsiteY691" fmla="*/ 5175354 h 5587623"/>
              <a:gd name="connsiteX692" fmla="*/ 2208445 w 6680434"/>
              <a:gd name="connsiteY692" fmla="*/ 5161844 h 5587623"/>
              <a:gd name="connsiteX693" fmla="*/ 2319731 w 6680434"/>
              <a:gd name="connsiteY693" fmla="*/ 5134157 h 5587623"/>
              <a:gd name="connsiteX694" fmla="*/ 2397987 w 6680434"/>
              <a:gd name="connsiteY694" fmla="*/ 5107937 h 5587623"/>
              <a:gd name="connsiteX695" fmla="*/ 2415524 w 6680434"/>
              <a:gd name="connsiteY695" fmla="*/ 5102060 h 5587623"/>
              <a:gd name="connsiteX696" fmla="*/ 2490343 w 6680434"/>
              <a:gd name="connsiteY696" fmla="*/ 5073019 h 5587623"/>
              <a:gd name="connsiteX697" fmla="*/ 2840518 w 6680434"/>
              <a:gd name="connsiteY697" fmla="*/ 4962095 h 5587623"/>
              <a:gd name="connsiteX698" fmla="*/ 2902744 w 6680434"/>
              <a:gd name="connsiteY698" fmla="*/ 4956286 h 5587623"/>
              <a:gd name="connsiteX699" fmla="*/ 2962965 w 6680434"/>
              <a:gd name="connsiteY699" fmla="*/ 4950662 h 5587623"/>
              <a:gd name="connsiteX700" fmla="*/ 3045846 w 6680434"/>
              <a:gd name="connsiteY700" fmla="*/ 4953023 h 5587623"/>
              <a:gd name="connsiteX701" fmla="*/ 3175154 w 6680434"/>
              <a:gd name="connsiteY701" fmla="*/ 4952463 h 5587623"/>
              <a:gd name="connsiteX702" fmla="*/ 3223074 w 6680434"/>
              <a:gd name="connsiteY702" fmla="*/ 4943840 h 5587623"/>
              <a:gd name="connsiteX703" fmla="*/ 3261573 w 6680434"/>
              <a:gd name="connsiteY703" fmla="*/ 4930192 h 5587623"/>
              <a:gd name="connsiteX704" fmla="*/ 3292089 w 6680434"/>
              <a:gd name="connsiteY704" fmla="*/ 4911533 h 5587623"/>
              <a:gd name="connsiteX705" fmla="*/ 3375387 w 6680434"/>
              <a:gd name="connsiteY705" fmla="*/ 4743402 h 5587623"/>
              <a:gd name="connsiteX706" fmla="*/ 3483434 w 6680434"/>
              <a:gd name="connsiteY706" fmla="*/ 4601813 h 5587623"/>
              <a:gd name="connsiteX707" fmla="*/ 3580339 w 6680434"/>
              <a:gd name="connsiteY707" fmla="*/ 4445420 h 5587623"/>
              <a:gd name="connsiteX708" fmla="*/ 3565413 w 6680434"/>
              <a:gd name="connsiteY708" fmla="*/ 4386472 h 5587623"/>
              <a:gd name="connsiteX709" fmla="*/ 3550134 w 6680434"/>
              <a:gd name="connsiteY709" fmla="*/ 4338321 h 5587623"/>
              <a:gd name="connsiteX710" fmla="*/ 3548788 w 6680434"/>
              <a:gd name="connsiteY710" fmla="*/ 4302940 h 5587623"/>
              <a:gd name="connsiteX711" fmla="*/ 3548210 w 6680434"/>
              <a:gd name="connsiteY711" fmla="*/ 4287789 h 5587623"/>
              <a:gd name="connsiteX712" fmla="*/ 3555774 w 6680434"/>
              <a:gd name="connsiteY712" fmla="*/ 4270776 h 5587623"/>
              <a:gd name="connsiteX713" fmla="*/ 3573944 w 6680434"/>
              <a:gd name="connsiteY713" fmla="*/ 4229904 h 5587623"/>
              <a:gd name="connsiteX714" fmla="*/ 3615968 w 6680434"/>
              <a:gd name="connsiteY714" fmla="*/ 4182436 h 5587623"/>
              <a:gd name="connsiteX715" fmla="*/ 3663811 w 6680434"/>
              <a:gd name="connsiteY715" fmla="*/ 4125404 h 5587623"/>
              <a:gd name="connsiteX716" fmla="*/ 3688453 w 6680434"/>
              <a:gd name="connsiteY716" fmla="*/ 4041761 h 5587623"/>
              <a:gd name="connsiteX717" fmla="*/ 3665652 w 6680434"/>
              <a:gd name="connsiteY717" fmla="*/ 3957772 h 5587623"/>
              <a:gd name="connsiteX718" fmla="*/ 3631800 w 6680434"/>
              <a:gd name="connsiteY718" fmla="*/ 3920911 h 5587623"/>
              <a:gd name="connsiteX719" fmla="*/ 3598344 w 6680434"/>
              <a:gd name="connsiteY719" fmla="*/ 3885341 h 5587623"/>
              <a:gd name="connsiteX720" fmla="*/ 3582651 w 6680434"/>
              <a:gd name="connsiteY720" fmla="*/ 3490157 h 5587623"/>
              <a:gd name="connsiteX721" fmla="*/ 3555414 w 6680434"/>
              <a:gd name="connsiteY721" fmla="*/ 3126610 h 5587623"/>
              <a:gd name="connsiteX722" fmla="*/ 3337339 w 6680434"/>
              <a:gd name="connsiteY722" fmla="*/ 3054660 h 5587623"/>
              <a:gd name="connsiteX723" fmla="*/ 3138572 w 6680434"/>
              <a:gd name="connsiteY723" fmla="*/ 3098529 h 5587623"/>
              <a:gd name="connsiteX724" fmla="*/ 2891727 w 6680434"/>
              <a:gd name="connsiteY724" fmla="*/ 3140124 h 5587623"/>
              <a:gd name="connsiteX725" fmla="*/ 2704994 w 6680434"/>
              <a:gd name="connsiteY725" fmla="*/ 3046298 h 5587623"/>
              <a:gd name="connsiteX726" fmla="*/ 2669701 w 6680434"/>
              <a:gd name="connsiteY726" fmla="*/ 3021595 h 5587623"/>
              <a:gd name="connsiteX727" fmla="*/ 2505104 w 6680434"/>
              <a:gd name="connsiteY727" fmla="*/ 2963533 h 5587623"/>
              <a:gd name="connsiteX728" fmla="*/ 2513268 w 6680434"/>
              <a:gd name="connsiteY728" fmla="*/ 2917346 h 5587623"/>
              <a:gd name="connsiteX729" fmla="*/ 2699415 w 6680434"/>
              <a:gd name="connsiteY729" fmla="*/ 2981755 h 5587623"/>
              <a:gd name="connsiteX730" fmla="*/ 2736563 w 6680434"/>
              <a:gd name="connsiteY730" fmla="*/ 3008314 h 5587623"/>
              <a:gd name="connsiteX731" fmla="*/ 2904508 w 6680434"/>
              <a:gd name="connsiteY731" fmla="*/ 3093795 h 5587623"/>
              <a:gd name="connsiteX732" fmla="*/ 3128928 w 6680434"/>
              <a:gd name="connsiteY732" fmla="*/ 3054428 h 5587623"/>
              <a:gd name="connsiteX733" fmla="*/ 3343121 w 6680434"/>
              <a:gd name="connsiteY733" fmla="*/ 3007493 h 5587623"/>
              <a:gd name="connsiteX734" fmla="*/ 3591263 w 6680434"/>
              <a:gd name="connsiteY734" fmla="*/ 3090878 h 5587623"/>
              <a:gd name="connsiteX735" fmla="*/ 3632185 w 6680434"/>
              <a:gd name="connsiteY735" fmla="*/ 3500423 h 5587623"/>
              <a:gd name="connsiteX736" fmla="*/ 3639885 w 6680434"/>
              <a:gd name="connsiteY736" fmla="*/ 3854571 h 5587623"/>
              <a:gd name="connsiteX737" fmla="*/ 3669974 w 6680434"/>
              <a:gd name="connsiteY737" fmla="*/ 3886183 h 5587623"/>
              <a:gd name="connsiteX738" fmla="*/ 3710217 w 6680434"/>
              <a:gd name="connsiteY738" fmla="*/ 3931239 h 5587623"/>
              <a:gd name="connsiteX739" fmla="*/ 3741431 w 6680434"/>
              <a:gd name="connsiteY739" fmla="*/ 4039568 h 5587623"/>
              <a:gd name="connsiteX740" fmla="*/ 3710588 w 6680434"/>
              <a:gd name="connsiteY740" fmla="*/ 4148228 h 5587623"/>
              <a:gd name="connsiteX741" fmla="*/ 3655834 w 6680434"/>
              <a:gd name="connsiteY741" fmla="*/ 4215016 h 5587623"/>
              <a:gd name="connsiteX742" fmla="*/ 3600555 w 6680434"/>
              <a:gd name="connsiteY742" fmla="*/ 4295990 h 5587623"/>
              <a:gd name="connsiteX743" fmla="*/ 3614091 w 6680434"/>
              <a:gd name="connsiteY743" fmla="*/ 4372404 h 5587623"/>
              <a:gd name="connsiteX744" fmla="*/ 3631554 w 6680434"/>
              <a:gd name="connsiteY744" fmla="*/ 4443850 h 5587623"/>
              <a:gd name="connsiteX745" fmla="*/ 3519073 w 6680434"/>
              <a:gd name="connsiteY745" fmla="*/ 4637455 h 5587623"/>
              <a:gd name="connsiteX746" fmla="*/ 3425517 w 6680434"/>
              <a:gd name="connsiteY746" fmla="*/ 4757494 h 5587623"/>
              <a:gd name="connsiteX747" fmla="*/ 3325167 w 6680434"/>
              <a:gd name="connsiteY747" fmla="*/ 4950273 h 5587623"/>
              <a:gd name="connsiteX748" fmla="*/ 3305086 w 6680434"/>
              <a:gd name="connsiteY748" fmla="*/ 4962752 h 5587623"/>
              <a:gd name="connsiteX749" fmla="*/ 3288364 w 6680434"/>
              <a:gd name="connsiteY749" fmla="*/ 4973143 h 5587623"/>
              <a:gd name="connsiteX750" fmla="*/ 3242312 w 6680434"/>
              <a:gd name="connsiteY750" fmla="*/ 4989954 h 5587623"/>
              <a:gd name="connsiteX751" fmla="*/ 3203411 w 6680434"/>
              <a:gd name="connsiteY751" fmla="*/ 4997066 h 5587623"/>
              <a:gd name="connsiteX752" fmla="*/ 3185434 w 6680434"/>
              <a:gd name="connsiteY752" fmla="*/ 5000353 h 5587623"/>
              <a:gd name="connsiteX753" fmla="*/ 3051978 w 6680434"/>
              <a:gd name="connsiteY753" fmla="*/ 5001557 h 5587623"/>
              <a:gd name="connsiteX754" fmla="*/ 3048506 w 6680434"/>
              <a:gd name="connsiteY754" fmla="*/ 5001588 h 5587623"/>
              <a:gd name="connsiteX755" fmla="*/ 3048505 w 6680434"/>
              <a:gd name="connsiteY755" fmla="*/ 5001588 h 5587623"/>
              <a:gd name="connsiteX756" fmla="*/ 3045117 w 6680434"/>
              <a:gd name="connsiteY756" fmla="*/ 5001483 h 5587623"/>
              <a:gd name="connsiteX757" fmla="*/ 2968768 w 6680434"/>
              <a:gd name="connsiteY757" fmla="*/ 4999105 h 5587623"/>
              <a:gd name="connsiteX758" fmla="*/ 2512543 w 6680434"/>
              <a:gd name="connsiteY758" fmla="*/ 5118209 h 5587623"/>
              <a:gd name="connsiteX759" fmla="*/ 2437402 w 6680434"/>
              <a:gd name="connsiteY759" fmla="*/ 5147530 h 5587623"/>
              <a:gd name="connsiteX760" fmla="*/ 2336780 w 6680434"/>
              <a:gd name="connsiteY760" fmla="*/ 5181017 h 5587623"/>
              <a:gd name="connsiteX761" fmla="*/ 2336779 w 6680434"/>
              <a:gd name="connsiteY761" fmla="*/ 5181016 h 5587623"/>
              <a:gd name="connsiteX762" fmla="*/ 2220151 w 6680434"/>
              <a:gd name="connsiteY762" fmla="*/ 5209636 h 5587623"/>
              <a:gd name="connsiteX763" fmla="*/ 2219809 w 6680434"/>
              <a:gd name="connsiteY763" fmla="*/ 5209721 h 5587623"/>
              <a:gd name="connsiteX764" fmla="*/ 2219808 w 6680434"/>
              <a:gd name="connsiteY764" fmla="*/ 5209720 h 5587623"/>
              <a:gd name="connsiteX765" fmla="*/ 2091888 w 6680434"/>
              <a:gd name="connsiteY765" fmla="*/ 5229588 h 5587623"/>
              <a:gd name="connsiteX766" fmla="*/ 1995995 w 6680434"/>
              <a:gd name="connsiteY766" fmla="*/ 5234599 h 5587623"/>
              <a:gd name="connsiteX767" fmla="*/ 1958416 w 6680434"/>
              <a:gd name="connsiteY767" fmla="*/ 5236563 h 5587623"/>
              <a:gd name="connsiteX768" fmla="*/ 1958415 w 6680434"/>
              <a:gd name="connsiteY768" fmla="*/ 5236563 h 5587623"/>
              <a:gd name="connsiteX769" fmla="*/ 1476947 w 6680434"/>
              <a:gd name="connsiteY769" fmla="*/ 5054492 h 5587623"/>
              <a:gd name="connsiteX770" fmla="*/ 1437837 w 6680434"/>
              <a:gd name="connsiteY770" fmla="*/ 5006534 h 5587623"/>
              <a:gd name="connsiteX771" fmla="*/ 1367148 w 6680434"/>
              <a:gd name="connsiteY771" fmla="*/ 4434441 h 5587623"/>
              <a:gd name="connsiteX772" fmla="*/ 1371528 w 6680434"/>
              <a:gd name="connsiteY772" fmla="*/ 4034468 h 5587623"/>
              <a:gd name="connsiteX773" fmla="*/ 1335785 w 6680434"/>
              <a:gd name="connsiteY773" fmla="*/ 3924033 h 5587623"/>
              <a:gd name="connsiteX774" fmla="*/ 1285036 w 6680434"/>
              <a:gd name="connsiteY774" fmla="*/ 3732942 h 5587623"/>
              <a:gd name="connsiteX775" fmla="*/ 1569603 w 6680434"/>
              <a:gd name="connsiteY775" fmla="*/ 3311094 h 5587623"/>
              <a:gd name="connsiteX776" fmla="*/ 1631825 w 6680434"/>
              <a:gd name="connsiteY776" fmla="*/ 3286783 h 5587623"/>
              <a:gd name="connsiteX777" fmla="*/ 1762799 w 6680434"/>
              <a:gd name="connsiteY777" fmla="*/ 3235602 h 5587623"/>
              <a:gd name="connsiteX778" fmla="*/ 1867473 w 6680434"/>
              <a:gd name="connsiteY778" fmla="*/ 3195651 h 5587623"/>
              <a:gd name="connsiteX779" fmla="*/ 1920058 w 6680434"/>
              <a:gd name="connsiteY779" fmla="*/ 3175579 h 5587623"/>
              <a:gd name="connsiteX780" fmla="*/ 2070054 w 6680434"/>
              <a:gd name="connsiteY780" fmla="*/ 3099279 h 5587623"/>
              <a:gd name="connsiteX781" fmla="*/ 2108590 w 6680434"/>
              <a:gd name="connsiteY781" fmla="*/ 3071728 h 5587623"/>
              <a:gd name="connsiteX782" fmla="*/ 2141806 w 6680434"/>
              <a:gd name="connsiteY782" fmla="*/ 3047979 h 5587623"/>
              <a:gd name="connsiteX783" fmla="*/ 2191680 w 6680434"/>
              <a:gd name="connsiteY783" fmla="*/ 3017940 h 5587623"/>
              <a:gd name="connsiteX784" fmla="*/ 2242440 w 6680434"/>
              <a:gd name="connsiteY784" fmla="*/ 2987365 h 5587623"/>
              <a:gd name="connsiteX785" fmla="*/ 2337743 w 6680434"/>
              <a:gd name="connsiteY785" fmla="*/ 2945406 h 5587623"/>
              <a:gd name="connsiteX786" fmla="*/ 2337750 w 6680434"/>
              <a:gd name="connsiteY786" fmla="*/ 2945404 h 5587623"/>
              <a:gd name="connsiteX787" fmla="*/ 2337766 w 6680434"/>
              <a:gd name="connsiteY787" fmla="*/ 2945398 h 5587623"/>
              <a:gd name="connsiteX788" fmla="*/ 2513268 w 6680434"/>
              <a:gd name="connsiteY788" fmla="*/ 2917346 h 5587623"/>
              <a:gd name="connsiteX789" fmla="*/ 2473743 w 6680434"/>
              <a:gd name="connsiteY789" fmla="*/ 2824606 h 5587623"/>
              <a:gd name="connsiteX790" fmla="*/ 2385906 w 6680434"/>
              <a:gd name="connsiteY790" fmla="*/ 2831367 h 5587623"/>
              <a:gd name="connsiteX791" fmla="*/ 2292667 w 6680434"/>
              <a:gd name="connsiteY791" fmla="*/ 2857570 h 5587623"/>
              <a:gd name="connsiteX792" fmla="*/ 2193756 w 6680434"/>
              <a:gd name="connsiteY792" fmla="*/ 2903237 h 5587623"/>
              <a:gd name="connsiteX793" fmla="*/ 2121333 w 6680434"/>
              <a:gd name="connsiteY793" fmla="*/ 2948247 h 5587623"/>
              <a:gd name="connsiteX794" fmla="*/ 2088910 w 6680434"/>
              <a:gd name="connsiteY794" fmla="*/ 2968399 h 5587623"/>
              <a:gd name="connsiteX795" fmla="*/ 2053585 w 6680434"/>
              <a:gd name="connsiteY795" fmla="*/ 2993660 h 5587623"/>
              <a:gd name="connsiteX796" fmla="*/ 2008394 w 6680434"/>
              <a:gd name="connsiteY796" fmla="*/ 3025995 h 5587623"/>
              <a:gd name="connsiteX797" fmla="*/ 1652314 w 6680434"/>
              <a:gd name="connsiteY797" fmla="*/ 3195633 h 5587623"/>
              <a:gd name="connsiteX798" fmla="*/ 1454962 w 6680434"/>
              <a:gd name="connsiteY798" fmla="*/ 3277276 h 5587623"/>
              <a:gd name="connsiteX799" fmla="*/ 1173318 w 6680434"/>
              <a:gd name="connsiteY799" fmla="*/ 3639158 h 5587623"/>
              <a:gd name="connsiteX800" fmla="*/ 1174007 w 6680434"/>
              <a:gd name="connsiteY800" fmla="*/ 3658405 h 5587623"/>
              <a:gd name="connsiteX801" fmla="*/ 1175560 w 6680434"/>
              <a:gd name="connsiteY801" fmla="*/ 3701819 h 5587623"/>
              <a:gd name="connsiteX802" fmla="*/ 1175560 w 6680434"/>
              <a:gd name="connsiteY802" fmla="*/ 3701820 h 5587623"/>
              <a:gd name="connsiteX803" fmla="*/ 1175071 w 6680434"/>
              <a:gd name="connsiteY803" fmla="*/ 3701161 h 5587623"/>
              <a:gd name="connsiteX804" fmla="*/ 1174525 w 6680434"/>
              <a:gd name="connsiteY804" fmla="*/ 3700423 h 5587623"/>
              <a:gd name="connsiteX805" fmla="*/ 1197880 w 6680434"/>
              <a:gd name="connsiteY805" fmla="*/ 3801660 h 5587623"/>
              <a:gd name="connsiteX806" fmla="*/ 1232617 w 6680434"/>
              <a:gd name="connsiteY806" fmla="*/ 3899543 h 5587623"/>
              <a:gd name="connsiteX807" fmla="*/ 1239111 w 6680434"/>
              <a:gd name="connsiteY807" fmla="*/ 3917212 h 5587623"/>
              <a:gd name="connsiteX808" fmla="*/ 1255963 w 6680434"/>
              <a:gd name="connsiteY808" fmla="*/ 3963063 h 5587623"/>
              <a:gd name="connsiteX809" fmla="*/ 1277912 w 6680434"/>
              <a:gd name="connsiteY809" fmla="*/ 4030777 h 5587623"/>
              <a:gd name="connsiteX810" fmla="*/ 1290863 w 6680434"/>
              <a:gd name="connsiteY810" fmla="*/ 4103704 h 5587623"/>
              <a:gd name="connsiteX811" fmla="*/ 1298665 w 6680434"/>
              <a:gd name="connsiteY811" fmla="*/ 4147634 h 5587623"/>
              <a:gd name="connsiteX812" fmla="*/ 1300575 w 6680434"/>
              <a:gd name="connsiteY812" fmla="*/ 4266910 h 5587623"/>
              <a:gd name="connsiteX813" fmla="*/ 1296252 w 6680434"/>
              <a:gd name="connsiteY813" fmla="*/ 4316224 h 5587623"/>
              <a:gd name="connsiteX814" fmla="*/ 1290037 w 6680434"/>
              <a:gd name="connsiteY814" fmla="*/ 4387118 h 5587623"/>
              <a:gd name="connsiteX815" fmla="*/ 1273447 w 6680434"/>
              <a:gd name="connsiteY815" fmla="*/ 4506777 h 5587623"/>
              <a:gd name="connsiteX816" fmla="*/ 1251602 w 6680434"/>
              <a:gd name="connsiteY816" fmla="*/ 4680905 h 5587623"/>
              <a:gd name="connsiteX817" fmla="*/ 1248718 w 6680434"/>
              <a:gd name="connsiteY817" fmla="*/ 4729763 h 5587623"/>
              <a:gd name="connsiteX818" fmla="*/ 1246618 w 6680434"/>
              <a:gd name="connsiteY818" fmla="*/ 4765340 h 5587623"/>
              <a:gd name="connsiteX819" fmla="*/ 1284079 w 6680434"/>
              <a:gd name="connsiteY819" fmla="*/ 5005768 h 5587623"/>
              <a:gd name="connsiteX820" fmla="*/ 1307650 w 6680434"/>
              <a:gd name="connsiteY820" fmla="*/ 5052515 h 5587623"/>
              <a:gd name="connsiteX821" fmla="*/ 1321998 w 6680434"/>
              <a:gd name="connsiteY821" fmla="*/ 5080970 h 5587623"/>
              <a:gd name="connsiteX822" fmla="*/ 1376613 w 6680434"/>
              <a:gd name="connsiteY822" fmla="*/ 5153378 h 5587623"/>
              <a:gd name="connsiteX823" fmla="*/ 2403671 w 6680434"/>
              <a:gd name="connsiteY823" fmla="*/ 5241742 h 5587623"/>
              <a:gd name="connsiteX824" fmla="*/ 2486387 w 6680434"/>
              <a:gd name="connsiteY824" fmla="*/ 5208109 h 5587623"/>
              <a:gd name="connsiteX825" fmla="*/ 3020540 w 6680434"/>
              <a:gd name="connsiteY825" fmla="*/ 5067272 h 5587623"/>
              <a:gd name="connsiteX826" fmla="*/ 3113559 w 6680434"/>
              <a:gd name="connsiteY826" fmla="*/ 5070388 h 5587623"/>
              <a:gd name="connsiteX827" fmla="*/ 3260252 w 6680434"/>
              <a:gd name="connsiteY827" fmla="*/ 5071678 h 5587623"/>
              <a:gd name="connsiteX828" fmla="*/ 3358615 w 6680434"/>
              <a:gd name="connsiteY828" fmla="*/ 5046283 h 5587623"/>
              <a:gd name="connsiteX829" fmla="*/ 3391329 w 6680434"/>
              <a:gd name="connsiteY829" fmla="*/ 5026034 h 5587623"/>
              <a:gd name="connsiteX830" fmla="*/ 3393181 w 6680434"/>
              <a:gd name="connsiteY830" fmla="*/ 5024887 h 5587623"/>
              <a:gd name="connsiteX831" fmla="*/ 3486142 w 6680434"/>
              <a:gd name="connsiteY831" fmla="*/ 4832073 h 5587623"/>
              <a:gd name="connsiteX832" fmla="*/ 3606029 w 6680434"/>
              <a:gd name="connsiteY832" fmla="*/ 4671966 h 5587623"/>
              <a:gd name="connsiteX833" fmla="*/ 3714857 w 6680434"/>
              <a:gd name="connsiteY833" fmla="*/ 4492667 h 5587623"/>
              <a:gd name="connsiteX834" fmla="*/ 3696170 w 6680434"/>
              <a:gd name="connsiteY834" fmla="*/ 4424734 h 5587623"/>
              <a:gd name="connsiteX835" fmla="*/ 3677113 w 6680434"/>
              <a:gd name="connsiteY835" fmla="*/ 4312981 h 5587623"/>
              <a:gd name="connsiteX836" fmla="*/ 3677113 w 6680434"/>
              <a:gd name="connsiteY836" fmla="*/ 4312980 h 5587623"/>
              <a:gd name="connsiteX837" fmla="*/ 3680797 w 6680434"/>
              <a:gd name="connsiteY837" fmla="*/ 4304638 h 5587623"/>
              <a:gd name="connsiteX838" fmla="*/ 3705763 w 6680434"/>
              <a:gd name="connsiteY838" fmla="*/ 4248095 h 5587623"/>
              <a:gd name="connsiteX839" fmla="*/ 3752929 w 6680434"/>
              <a:gd name="connsiteY839" fmla="*/ 4195033 h 5587623"/>
              <a:gd name="connsiteX840" fmla="*/ 3806768 w 6680434"/>
              <a:gd name="connsiteY840" fmla="*/ 4129953 h 5587623"/>
              <a:gd name="connsiteX841" fmla="*/ 3834347 w 6680434"/>
              <a:gd name="connsiteY841" fmla="*/ 4033648 h 5587623"/>
              <a:gd name="connsiteX842" fmla="*/ 3806898 w 6680434"/>
              <a:gd name="connsiteY842" fmla="*/ 3937542 h 5587623"/>
              <a:gd name="connsiteX843" fmla="*/ 3765840 w 6680434"/>
              <a:gd name="connsiteY843" fmla="*/ 3893566 h 5587623"/>
              <a:gd name="connsiteX844" fmla="*/ 3727558 w 6680434"/>
              <a:gd name="connsiteY844" fmla="*/ 3853505 h 5587623"/>
              <a:gd name="connsiteX845" fmla="*/ 3706610 w 6680434"/>
              <a:gd name="connsiteY845" fmla="*/ 3408426 h 5587623"/>
              <a:gd name="connsiteX846" fmla="*/ 3673051 w 6680434"/>
              <a:gd name="connsiteY846" fmla="*/ 2995738 h 5587623"/>
              <a:gd name="connsiteX847" fmla="*/ 3422380 w 6680434"/>
              <a:gd name="connsiteY847" fmla="*/ 2916286 h 5587623"/>
              <a:gd name="connsiteX848" fmla="*/ 3193959 w 6680434"/>
              <a:gd name="connsiteY848" fmla="*/ 2970207 h 5587623"/>
              <a:gd name="connsiteX849" fmla="*/ 2914891 w 6680434"/>
              <a:gd name="connsiteY849" fmla="*/ 3020507 h 5587623"/>
              <a:gd name="connsiteX850" fmla="*/ 2704234 w 6680434"/>
              <a:gd name="connsiteY850" fmla="*/ 2915629 h 5587623"/>
              <a:gd name="connsiteX851" fmla="*/ 2663911 w 6680434"/>
              <a:gd name="connsiteY851" fmla="*/ 2887620 h 5587623"/>
              <a:gd name="connsiteX852" fmla="*/ 2473743 w 6680434"/>
              <a:gd name="connsiteY852" fmla="*/ 2824606 h 5587623"/>
              <a:gd name="connsiteX853" fmla="*/ 2479343 w 6680434"/>
              <a:gd name="connsiteY853" fmla="*/ 2777383 h 5587623"/>
              <a:gd name="connsiteX854" fmla="*/ 2688730 w 6680434"/>
              <a:gd name="connsiteY854" fmla="*/ 2849154 h 5587623"/>
              <a:gd name="connsiteX855" fmla="*/ 2729910 w 6680434"/>
              <a:gd name="connsiteY855" fmla="*/ 2877613 h 5587623"/>
              <a:gd name="connsiteX856" fmla="*/ 2920821 w 6680434"/>
              <a:gd name="connsiteY856" fmla="*/ 2974294 h 5587623"/>
              <a:gd name="connsiteX857" fmla="*/ 3177457 w 6680434"/>
              <a:gd name="connsiteY857" fmla="*/ 2926228 h 5587623"/>
              <a:gd name="connsiteX858" fmla="*/ 3420504 w 6680434"/>
              <a:gd name="connsiteY858" fmla="*/ 2870353 h 5587623"/>
              <a:gd name="connsiteX859" fmla="*/ 3700329 w 6680434"/>
              <a:gd name="connsiteY859" fmla="*/ 2962946 h 5587623"/>
              <a:gd name="connsiteX860" fmla="*/ 3747922 w 6680434"/>
              <a:gd name="connsiteY860" fmla="*/ 3421380 h 5587623"/>
              <a:gd name="connsiteX861" fmla="*/ 3759920 w 6680434"/>
              <a:gd name="connsiteY861" fmla="*/ 3825581 h 5587623"/>
              <a:gd name="connsiteX862" fmla="*/ 3794588 w 6680434"/>
              <a:gd name="connsiteY862" fmla="*/ 3861351 h 5587623"/>
              <a:gd name="connsiteX863" fmla="*/ 3840522 w 6680434"/>
              <a:gd name="connsiteY863" fmla="*/ 3911393 h 5587623"/>
              <a:gd name="connsiteX864" fmla="*/ 3876414 w 6680434"/>
              <a:gd name="connsiteY864" fmla="*/ 4031652 h 5587623"/>
              <a:gd name="connsiteX865" fmla="*/ 3842968 w 6680434"/>
              <a:gd name="connsiteY865" fmla="*/ 4152927 h 5587623"/>
              <a:gd name="connsiteX866" fmla="*/ 3781854 w 6680434"/>
              <a:gd name="connsiteY866" fmla="*/ 4227995 h 5587623"/>
              <a:gd name="connsiteX867" fmla="*/ 3719238 w 6680434"/>
              <a:gd name="connsiteY867" fmla="*/ 4321098 h 5587623"/>
              <a:gd name="connsiteX868" fmla="*/ 3736131 w 6680434"/>
              <a:gd name="connsiteY868" fmla="*/ 4408924 h 5587623"/>
              <a:gd name="connsiteX869" fmla="*/ 3757261 w 6680434"/>
              <a:gd name="connsiteY869" fmla="*/ 4489974 h 5587623"/>
              <a:gd name="connsiteX870" fmla="*/ 3633341 w 6680434"/>
              <a:gd name="connsiteY870" fmla="*/ 4707152 h 5587623"/>
              <a:gd name="connsiteX871" fmla="*/ 3530892 w 6680434"/>
              <a:gd name="connsiteY871" fmla="*/ 4843118 h 5587623"/>
              <a:gd name="connsiteX872" fmla="*/ 3386811 w 6680434"/>
              <a:gd name="connsiteY872" fmla="*/ 5082993 h 5587623"/>
              <a:gd name="connsiteX873" fmla="*/ 3386807 w 6680434"/>
              <a:gd name="connsiteY873" fmla="*/ 5082996 h 5587623"/>
              <a:gd name="connsiteX874" fmla="*/ 3265042 w 6680434"/>
              <a:gd name="connsiteY874" fmla="*/ 5117147 h 5587623"/>
              <a:gd name="connsiteX875" fmla="*/ 3113360 w 6680434"/>
              <a:gd name="connsiteY875" fmla="*/ 5119400 h 5587623"/>
              <a:gd name="connsiteX876" fmla="*/ 3022764 w 6680434"/>
              <a:gd name="connsiteY876" fmla="*/ 5116683 h 5587623"/>
              <a:gd name="connsiteX877" fmla="*/ 2506195 w 6680434"/>
              <a:gd name="connsiteY877" fmla="*/ 5254478 h 5587623"/>
              <a:gd name="connsiteX878" fmla="*/ 2423250 w 6680434"/>
              <a:gd name="connsiteY878" fmla="*/ 5287772 h 5587623"/>
              <a:gd name="connsiteX879" fmla="*/ 1344778 w 6680434"/>
              <a:gd name="connsiteY879" fmla="*/ 5187318 h 5587623"/>
              <a:gd name="connsiteX880" fmla="*/ 1304995 w 6680434"/>
              <a:gd name="connsiteY880" fmla="*/ 5137632 h 5587623"/>
              <a:gd name="connsiteX881" fmla="*/ 1230191 w 6680434"/>
              <a:gd name="connsiteY881" fmla="*/ 4986997 h 5587623"/>
              <a:gd name="connsiteX882" fmla="*/ 1224134 w 6680434"/>
              <a:gd name="connsiteY882" fmla="*/ 4961121 h 5587623"/>
              <a:gd name="connsiteX883" fmla="*/ 1211838 w 6680434"/>
              <a:gd name="connsiteY883" fmla="*/ 4908603 h 5587623"/>
              <a:gd name="connsiteX884" fmla="*/ 1208506 w 6680434"/>
              <a:gd name="connsiteY884" fmla="*/ 4665772 h 5587623"/>
              <a:gd name="connsiteX885" fmla="*/ 1216264 w 6680434"/>
              <a:gd name="connsiteY885" fmla="*/ 4603554 h 5587623"/>
              <a:gd name="connsiteX886" fmla="*/ 1229004 w 6680434"/>
              <a:gd name="connsiteY886" fmla="*/ 4501376 h 5587623"/>
              <a:gd name="connsiteX887" fmla="*/ 1234278 w 6680434"/>
              <a:gd name="connsiteY887" fmla="*/ 4044448 h 5587623"/>
              <a:gd name="connsiteX888" fmla="*/ 1203227 w 6680434"/>
              <a:gd name="connsiteY888" fmla="*/ 3954163 h 5587623"/>
              <a:gd name="connsiteX889" fmla="*/ 1190284 w 6680434"/>
              <a:gd name="connsiteY889" fmla="*/ 3916530 h 5587623"/>
              <a:gd name="connsiteX890" fmla="*/ 1153709 w 6680434"/>
              <a:gd name="connsiteY890" fmla="*/ 3813700 h 5587623"/>
              <a:gd name="connsiteX891" fmla="*/ 1142660 w 6680434"/>
              <a:gd name="connsiteY891" fmla="*/ 3765645 h 5587623"/>
              <a:gd name="connsiteX892" fmla="*/ 1129246 w 6680434"/>
              <a:gd name="connsiteY892" fmla="*/ 3707303 h 5587623"/>
              <a:gd name="connsiteX893" fmla="*/ 1128542 w 6680434"/>
              <a:gd name="connsiteY893" fmla="*/ 3687640 h 5587623"/>
              <a:gd name="connsiteX894" fmla="*/ 1126738 w 6680434"/>
              <a:gd name="connsiteY894" fmla="*/ 3637283 h 5587623"/>
              <a:gd name="connsiteX895" fmla="*/ 1433002 w 6680434"/>
              <a:gd name="connsiteY895" fmla="*/ 3236136 h 5587623"/>
              <a:gd name="connsiteX896" fmla="*/ 1632410 w 6680434"/>
              <a:gd name="connsiteY896" fmla="*/ 3153564 h 5587623"/>
              <a:gd name="connsiteX897" fmla="*/ 1979536 w 6680434"/>
              <a:gd name="connsiteY897" fmla="*/ 2988703 h 5587623"/>
              <a:gd name="connsiteX898" fmla="*/ 2022676 w 6680434"/>
              <a:gd name="connsiteY898" fmla="*/ 2957868 h 5587623"/>
              <a:gd name="connsiteX899" fmla="*/ 2061161 w 6680434"/>
              <a:gd name="connsiteY899" fmla="*/ 2930338 h 5587623"/>
              <a:gd name="connsiteX900" fmla="*/ 2479343 w 6680434"/>
              <a:gd name="connsiteY900" fmla="*/ 2777383 h 5587623"/>
              <a:gd name="connsiteX901" fmla="*/ 2440720 w 6680434"/>
              <a:gd name="connsiteY901" fmla="*/ 2685556 h 5587623"/>
              <a:gd name="connsiteX902" fmla="*/ 2009738 w 6680434"/>
              <a:gd name="connsiteY902" fmla="*/ 2850765 h 5587623"/>
              <a:gd name="connsiteX903" fmla="*/ 1965933 w 6680434"/>
              <a:gd name="connsiteY903" fmla="*/ 2882095 h 5587623"/>
              <a:gd name="connsiteX904" fmla="*/ 1917909 w 6680434"/>
              <a:gd name="connsiteY904" fmla="*/ 2916444 h 5587623"/>
              <a:gd name="connsiteX905" fmla="*/ 1522770 w 6680434"/>
              <a:gd name="connsiteY905" fmla="*/ 3118804 h 5587623"/>
              <a:gd name="connsiteX906" fmla="*/ 1318973 w 6680434"/>
              <a:gd name="connsiteY906" fmla="*/ 3207171 h 5587623"/>
              <a:gd name="connsiteX907" fmla="*/ 1019224 w 6680434"/>
              <a:gd name="connsiteY907" fmla="*/ 3607137 h 5587623"/>
              <a:gd name="connsiteX908" fmla="*/ 1023279 w 6680434"/>
              <a:gd name="connsiteY908" fmla="*/ 3676827 h 5587623"/>
              <a:gd name="connsiteX909" fmla="*/ 1024330 w 6680434"/>
              <a:gd name="connsiteY909" fmla="*/ 3676072 h 5587623"/>
              <a:gd name="connsiteX910" fmla="*/ 1024847 w 6680434"/>
              <a:gd name="connsiteY910" fmla="*/ 3678136 h 5587623"/>
              <a:gd name="connsiteX911" fmla="*/ 1052066 w 6680434"/>
              <a:gd name="connsiteY911" fmla="*/ 3786663 h 5587623"/>
              <a:gd name="connsiteX912" fmla="*/ 1091763 w 6680434"/>
              <a:gd name="connsiteY912" fmla="*/ 3893490 h 5587623"/>
              <a:gd name="connsiteX913" fmla="*/ 1143374 w 6680434"/>
              <a:gd name="connsiteY913" fmla="*/ 4038865 h 5587623"/>
              <a:gd name="connsiteX914" fmla="*/ 1144402 w 6680434"/>
              <a:gd name="connsiteY914" fmla="*/ 4041760 h 5587623"/>
              <a:gd name="connsiteX915" fmla="*/ 1144403 w 6680434"/>
              <a:gd name="connsiteY915" fmla="*/ 4041767 h 5587623"/>
              <a:gd name="connsiteX916" fmla="*/ 1144405 w 6680434"/>
              <a:gd name="connsiteY916" fmla="*/ 4041773 h 5587623"/>
              <a:gd name="connsiteX917" fmla="*/ 1139698 w 6680434"/>
              <a:gd name="connsiteY917" fmla="*/ 4576391 h 5587623"/>
              <a:gd name="connsiteX918" fmla="*/ 1107751 w 6680434"/>
              <a:gd name="connsiteY918" fmla="*/ 4859806 h 5587623"/>
              <a:gd name="connsiteX919" fmla="*/ 1109558 w 6680434"/>
              <a:gd name="connsiteY919" fmla="*/ 4950420 h 5587623"/>
              <a:gd name="connsiteX920" fmla="*/ 1121897 w 6680434"/>
              <a:gd name="connsiteY920" fmla="*/ 5038679 h 5587623"/>
              <a:gd name="connsiteX921" fmla="*/ 1140758 w 6680434"/>
              <a:gd name="connsiteY921" fmla="*/ 5102147 h 5587623"/>
              <a:gd name="connsiteX922" fmla="*/ 1147351 w 6680434"/>
              <a:gd name="connsiteY922" fmla="*/ 5124332 h 5587623"/>
              <a:gd name="connsiteX923" fmla="*/ 1162222 w 6680434"/>
              <a:gd name="connsiteY923" fmla="*/ 5154251 h 5587623"/>
              <a:gd name="connsiteX924" fmla="*/ 1188502 w 6680434"/>
              <a:gd name="connsiteY924" fmla="*/ 5207123 h 5587623"/>
              <a:gd name="connsiteX925" fmla="*/ 1191638 w 6680434"/>
              <a:gd name="connsiteY925" fmla="*/ 5211327 h 5587623"/>
              <a:gd name="connsiteX926" fmla="*/ 1247933 w 6680434"/>
              <a:gd name="connsiteY926" fmla="*/ 5286795 h 5587623"/>
              <a:gd name="connsiteX927" fmla="*/ 1248663 w 6680434"/>
              <a:gd name="connsiteY927" fmla="*/ 5287424 h 5587623"/>
              <a:gd name="connsiteX928" fmla="*/ 1352950 w 6680434"/>
              <a:gd name="connsiteY928" fmla="*/ 5377239 h 5587623"/>
              <a:gd name="connsiteX929" fmla="*/ 1929861 w 6680434"/>
              <a:gd name="connsiteY929" fmla="*/ 5491701 h 5587623"/>
              <a:gd name="connsiteX930" fmla="*/ 2080933 w 6680434"/>
              <a:gd name="connsiteY930" fmla="*/ 5471142 h 5587623"/>
              <a:gd name="connsiteX931" fmla="*/ 2089110 w 6680434"/>
              <a:gd name="connsiteY931" fmla="*/ 5470029 h 5587623"/>
              <a:gd name="connsiteX932" fmla="*/ 2391805 w 6680434"/>
              <a:gd name="connsiteY932" fmla="*/ 5382488 h 5587623"/>
              <a:gd name="connsiteX933" fmla="*/ 2480150 w 6680434"/>
              <a:gd name="connsiteY933" fmla="*/ 5346933 h 5587623"/>
              <a:gd name="connsiteX934" fmla="*/ 3074988 w 6680434"/>
              <a:gd name="connsiteY934" fmla="*/ 5187180 h 5587623"/>
              <a:gd name="connsiteX935" fmla="*/ 3178793 w 6680434"/>
              <a:gd name="connsiteY935" fmla="*/ 5190492 h 5587623"/>
              <a:gd name="connsiteX936" fmla="*/ 3339596 w 6680434"/>
              <a:gd name="connsiteY936" fmla="*/ 5191325 h 5587623"/>
              <a:gd name="connsiteX937" fmla="*/ 3590757 w 6680434"/>
              <a:gd name="connsiteY937" fmla="*/ 4921356 h 5587623"/>
              <a:gd name="connsiteX938" fmla="*/ 3722370 w 6680434"/>
              <a:gd name="connsiteY938" fmla="*/ 4743296 h 5587623"/>
              <a:gd name="connsiteX939" fmla="*/ 3843699 w 6680434"/>
              <a:gd name="connsiteY939" fmla="*/ 4539671 h 5587623"/>
              <a:gd name="connsiteX940" fmla="*/ 3821852 w 6680434"/>
              <a:gd name="connsiteY940" fmla="*/ 4462856 h 5587623"/>
              <a:gd name="connsiteX941" fmla="*/ 3799191 w 6680434"/>
              <a:gd name="connsiteY941" fmla="*/ 4339358 h 5587623"/>
              <a:gd name="connsiteX942" fmla="*/ 3882076 w 6680434"/>
              <a:gd name="connsiteY942" fmla="*/ 4208896 h 5587623"/>
              <a:gd name="connsiteX943" fmla="*/ 3941937 w 6680434"/>
              <a:gd name="connsiteY943" fmla="*/ 4135819 h 5587623"/>
              <a:gd name="connsiteX944" fmla="*/ 3971244 w 6680434"/>
              <a:gd name="connsiteY944" fmla="*/ 4028063 h 5587623"/>
              <a:gd name="connsiteX945" fmla="*/ 3962861 w 6680434"/>
              <a:gd name="connsiteY945" fmla="*/ 3972417 h 5587623"/>
              <a:gd name="connsiteX946" fmla="*/ 3952403 w 6680434"/>
              <a:gd name="connsiteY946" fmla="*/ 3949433 h 5587623"/>
              <a:gd name="connsiteX947" fmla="*/ 3939596 w 6680434"/>
              <a:gd name="connsiteY947" fmla="*/ 3921289 h 5587623"/>
              <a:gd name="connsiteX948" fmla="*/ 3900750 w 6680434"/>
              <a:gd name="connsiteY948" fmla="*/ 3880180 h 5587623"/>
              <a:gd name="connsiteX949" fmla="*/ 3893451 w 6680434"/>
              <a:gd name="connsiteY949" fmla="*/ 3872462 h 5587623"/>
              <a:gd name="connsiteX950" fmla="*/ 3860694 w 6680434"/>
              <a:gd name="connsiteY950" fmla="*/ 3838960 h 5587623"/>
              <a:gd name="connsiteX951" fmla="*/ 3849730 w 6680434"/>
              <a:gd name="connsiteY951" fmla="*/ 3827749 h 5587623"/>
              <a:gd name="connsiteX952" fmla="*/ 3849726 w 6680434"/>
              <a:gd name="connsiteY952" fmla="*/ 3827744 h 5587623"/>
              <a:gd name="connsiteX953" fmla="*/ 3849723 w 6680434"/>
              <a:gd name="connsiteY953" fmla="*/ 3827740 h 5587623"/>
              <a:gd name="connsiteX954" fmla="*/ 3824475 w 6680434"/>
              <a:gd name="connsiteY954" fmla="*/ 3332611 h 5587623"/>
              <a:gd name="connsiteX955" fmla="*/ 3851140 w 6680434"/>
              <a:gd name="connsiteY955" fmla="*/ 2966677 h 5587623"/>
              <a:gd name="connsiteX956" fmla="*/ 3824873 w 6680434"/>
              <a:gd name="connsiteY956" fmla="*/ 2916493 h 5587623"/>
              <a:gd name="connsiteX957" fmla="*/ 3784510 w 6680434"/>
              <a:gd name="connsiteY957" fmla="*/ 2871400 h 5587623"/>
              <a:gd name="connsiteX958" fmla="*/ 3500990 w 6680434"/>
              <a:gd name="connsiteY958" fmla="*/ 2784097 h 5587623"/>
              <a:gd name="connsiteX959" fmla="*/ 3244936 w 6680434"/>
              <a:gd name="connsiteY959" fmla="*/ 2843432 h 5587623"/>
              <a:gd name="connsiteX960" fmla="*/ 2933894 w 6680434"/>
              <a:gd name="connsiteY960" fmla="*/ 2902783 h 5587623"/>
              <a:gd name="connsiteX961" fmla="*/ 2699318 w 6680434"/>
              <a:gd name="connsiteY961" fmla="*/ 2786856 h 5587623"/>
              <a:gd name="connsiteX962" fmla="*/ 2654562 w 6680434"/>
              <a:gd name="connsiteY962" fmla="*/ 2755645 h 5587623"/>
              <a:gd name="connsiteX963" fmla="*/ 2440720 w 6680434"/>
              <a:gd name="connsiteY963" fmla="*/ 2685556 h 5587623"/>
              <a:gd name="connsiteX964" fmla="*/ 2446834 w 6680434"/>
              <a:gd name="connsiteY964" fmla="*/ 2641544 h 5587623"/>
              <a:gd name="connsiteX965" fmla="*/ 2680677 w 6680434"/>
              <a:gd name="connsiteY965" fmla="*/ 2720486 h 5587623"/>
              <a:gd name="connsiteX966" fmla="*/ 2726289 w 6680434"/>
              <a:gd name="connsiteY966" fmla="*/ 2752148 h 5587623"/>
              <a:gd name="connsiteX967" fmla="*/ 2940867 w 6680434"/>
              <a:gd name="connsiteY967" fmla="*/ 2859534 h 5587623"/>
              <a:gd name="connsiteX968" fmla="*/ 3229121 w 6680434"/>
              <a:gd name="connsiteY968" fmla="*/ 2802661 h 5587623"/>
              <a:gd name="connsiteX969" fmla="*/ 3502678 w 6680434"/>
              <a:gd name="connsiteY969" fmla="*/ 2737188 h 5587623"/>
              <a:gd name="connsiteX970" fmla="*/ 3816874 w 6680434"/>
              <a:gd name="connsiteY970" fmla="*/ 2836016 h 5587623"/>
              <a:gd name="connsiteX971" fmla="*/ 3863656 w 6680434"/>
              <a:gd name="connsiteY971" fmla="*/ 2888301 h 5587623"/>
              <a:gd name="connsiteX972" fmla="*/ 3863658 w 6680434"/>
              <a:gd name="connsiteY972" fmla="*/ 2888305 h 5587623"/>
              <a:gd name="connsiteX973" fmla="*/ 3863663 w 6680434"/>
              <a:gd name="connsiteY973" fmla="*/ 2888311 h 5587623"/>
              <a:gd name="connsiteX974" fmla="*/ 3870784 w 6680434"/>
              <a:gd name="connsiteY974" fmla="*/ 3343601 h 5587623"/>
              <a:gd name="connsiteX975" fmla="*/ 3855770 w 6680434"/>
              <a:gd name="connsiteY975" fmla="*/ 3750278 h 5587623"/>
              <a:gd name="connsiteX976" fmla="*/ 3886473 w 6680434"/>
              <a:gd name="connsiteY976" fmla="*/ 3797751 h 5587623"/>
              <a:gd name="connsiteX977" fmla="*/ 3895518 w 6680434"/>
              <a:gd name="connsiteY977" fmla="*/ 3806856 h 5587623"/>
              <a:gd name="connsiteX978" fmla="*/ 3926574 w 6680434"/>
              <a:gd name="connsiteY978" fmla="*/ 3838111 h 5587623"/>
              <a:gd name="connsiteX979" fmla="*/ 3936881 w 6680434"/>
              <a:gd name="connsiteY979" fmla="*/ 3848973 h 5587623"/>
              <a:gd name="connsiteX980" fmla="*/ 3978537 w 6680434"/>
              <a:gd name="connsiteY980" fmla="*/ 3892846 h 5587623"/>
              <a:gd name="connsiteX981" fmla="*/ 3998645 w 6680434"/>
              <a:gd name="connsiteY981" fmla="*/ 3935981 h 5587623"/>
              <a:gd name="connsiteX982" fmla="*/ 4008277 w 6680434"/>
              <a:gd name="connsiteY982" fmla="*/ 3956641 h 5587623"/>
              <a:gd name="connsiteX983" fmla="*/ 4019335 w 6680434"/>
              <a:gd name="connsiteY983" fmla="*/ 4026141 h 5587623"/>
              <a:gd name="connsiteX984" fmla="*/ 3983620 w 6680434"/>
              <a:gd name="connsiteY984" fmla="*/ 4161219 h 5587623"/>
              <a:gd name="connsiteX985" fmla="*/ 3916503 w 6680434"/>
              <a:gd name="connsiteY985" fmla="*/ 4244338 h 5587623"/>
              <a:gd name="connsiteX986" fmla="*/ 3845551 w 6680434"/>
              <a:gd name="connsiteY986" fmla="*/ 4348180 h 5587623"/>
              <a:gd name="connsiteX987" fmla="*/ 3864018 w 6680434"/>
              <a:gd name="connsiteY987" fmla="*/ 4448638 h 5587623"/>
              <a:gd name="connsiteX988" fmla="*/ 3888160 w 6680434"/>
              <a:gd name="connsiteY988" fmla="*/ 4537616 h 5587623"/>
              <a:gd name="connsiteX989" fmla="*/ 3753067 w 6680434"/>
              <a:gd name="connsiteY989" fmla="*/ 4778755 h 5587623"/>
              <a:gd name="connsiteX990" fmla="*/ 3635049 w 6680434"/>
              <a:gd name="connsiteY990" fmla="*/ 4933257 h 5587623"/>
              <a:gd name="connsiteX991" fmla="*/ 3343802 w 6680434"/>
              <a:gd name="connsiteY991" fmla="*/ 5238277 h 5587623"/>
              <a:gd name="connsiteX992" fmla="*/ 3174037 w 6680434"/>
              <a:gd name="connsiteY992" fmla="*/ 5239079 h 5587623"/>
              <a:gd name="connsiteX993" fmla="*/ 3073322 w 6680434"/>
              <a:gd name="connsiteY993" fmla="*/ 5235660 h 5587623"/>
              <a:gd name="connsiteX994" fmla="*/ 2495952 w 6680434"/>
              <a:gd name="connsiteY994" fmla="*/ 5391466 h 5587623"/>
              <a:gd name="connsiteX995" fmla="*/ 2406926 w 6680434"/>
              <a:gd name="connsiteY995" fmla="*/ 5427474 h 5587623"/>
              <a:gd name="connsiteX996" fmla="*/ 1211017 w 6680434"/>
              <a:gd name="connsiteY996" fmla="*/ 5319593 h 5587623"/>
              <a:gd name="connsiteX997" fmla="*/ 1169980 w 6680434"/>
              <a:gd name="connsiteY997" fmla="*/ 5268190 h 5587623"/>
              <a:gd name="connsiteX998" fmla="*/ 1068689 w 6680434"/>
              <a:gd name="connsiteY998" fmla="*/ 5016851 h 5587623"/>
              <a:gd name="connsiteX999" fmla="*/ 1068689 w 6680434"/>
              <a:gd name="connsiteY999" fmla="*/ 5016850 h 5587623"/>
              <a:gd name="connsiteX1000" fmla="*/ 1091774 w 6680434"/>
              <a:gd name="connsiteY1000" fmla="*/ 4571340 h 5587623"/>
              <a:gd name="connsiteX1001" fmla="*/ 1122936 w 6680434"/>
              <a:gd name="connsiteY1001" fmla="*/ 4310254 h 5587623"/>
              <a:gd name="connsiteX1002" fmla="*/ 1121059 w 6680434"/>
              <a:gd name="connsiteY1002" fmla="*/ 4181789 h 5587623"/>
              <a:gd name="connsiteX1003" fmla="*/ 1100504 w 6680434"/>
              <a:gd name="connsiteY1003" fmla="*/ 4071228 h 5587623"/>
              <a:gd name="connsiteX1004" fmla="*/ 1097945 w 6680434"/>
              <a:gd name="connsiteY1004" fmla="*/ 4057461 h 5587623"/>
              <a:gd name="connsiteX1005" fmla="*/ 1092590 w 6680434"/>
              <a:gd name="connsiteY1005" fmla="*/ 4041514 h 5587623"/>
              <a:gd name="connsiteX1006" fmla="*/ 1073539 w 6680434"/>
              <a:gd name="connsiteY1006" fmla="*/ 3984791 h 5587623"/>
              <a:gd name="connsiteX1007" fmla="*/ 1046008 w 6680434"/>
              <a:gd name="connsiteY1007" fmla="*/ 3913958 h 5587623"/>
              <a:gd name="connsiteX1008" fmla="*/ 975169 w 6680434"/>
              <a:gd name="connsiteY1008" fmla="*/ 3685730 h 5587623"/>
              <a:gd name="connsiteX1009" fmla="*/ 1298651 w 6680434"/>
              <a:gd name="connsiteY1009" fmla="*/ 3163792 h 5587623"/>
              <a:gd name="connsiteX1010" fmla="*/ 1502448 w 6680434"/>
              <a:gd name="connsiteY1010" fmla="*/ 3075424 h 5587623"/>
              <a:gd name="connsiteX1011" fmla="*/ 1891403 w 6680434"/>
              <a:gd name="connsiteY1011" fmla="*/ 2881709 h 5587623"/>
              <a:gd name="connsiteX1012" fmla="*/ 1937705 w 6680434"/>
              <a:gd name="connsiteY1012" fmla="*/ 2848607 h 5587623"/>
              <a:gd name="connsiteX1013" fmla="*/ 1983286 w 6680434"/>
              <a:gd name="connsiteY1013" fmla="*/ 2816012 h 5587623"/>
              <a:gd name="connsiteX1014" fmla="*/ 2446834 w 6680434"/>
              <a:gd name="connsiteY1014" fmla="*/ 2641544 h 5587623"/>
              <a:gd name="connsiteX1015" fmla="*/ 2415601 w 6680434"/>
              <a:gd name="connsiteY1015" fmla="*/ 2501396 h 5587623"/>
              <a:gd name="connsiteX1016" fmla="*/ 2672817 w 6680434"/>
              <a:gd name="connsiteY1016" fmla="*/ 2586390 h 5587623"/>
              <a:gd name="connsiteX1017" fmla="*/ 2722855 w 6680434"/>
              <a:gd name="connsiteY1017" fmla="*/ 2621257 h 5587623"/>
              <a:gd name="connsiteX1018" fmla="*/ 2961617 w 6680434"/>
              <a:gd name="connsiteY1018" fmla="*/ 2740042 h 5587623"/>
              <a:gd name="connsiteX1019" fmla="*/ 3281488 w 6680434"/>
              <a:gd name="connsiteY1019" fmla="*/ 2674376 h 5587623"/>
              <a:gd name="connsiteX1020" fmla="*/ 3581217 w 6680434"/>
              <a:gd name="connsiteY1020" fmla="*/ 2599206 h 5587623"/>
              <a:gd name="connsiteX1021" fmla="*/ 3928613 w 6680434"/>
              <a:gd name="connsiteY1021" fmla="*/ 2705638 h 5587623"/>
              <a:gd name="connsiteX1022" fmla="*/ 4014963 w 6680434"/>
              <a:gd name="connsiteY1022" fmla="*/ 2824485 h 5587623"/>
              <a:gd name="connsiteX1023" fmla="*/ 4014966 w 6680434"/>
              <a:gd name="connsiteY1023" fmla="*/ 2824498 h 5587623"/>
              <a:gd name="connsiteX1024" fmla="*/ 4014967 w 6680434"/>
              <a:gd name="connsiteY1024" fmla="*/ 2824498 h 5587623"/>
              <a:gd name="connsiteX1025" fmla="*/ 3989194 w 6680434"/>
              <a:gd name="connsiteY1025" fmla="*/ 3262112 h 5587623"/>
              <a:gd name="connsiteX1026" fmla="*/ 3940610 w 6680434"/>
              <a:gd name="connsiteY1026" fmla="*/ 3598163 h 5587623"/>
              <a:gd name="connsiteX1027" fmla="*/ 3951696 w 6680434"/>
              <a:gd name="connsiteY1027" fmla="*/ 3657822 h 5587623"/>
              <a:gd name="connsiteX1028" fmla="*/ 3973946 w 6680434"/>
              <a:gd name="connsiteY1028" fmla="*/ 3714005 h 5587623"/>
              <a:gd name="connsiteX1029" fmla="*/ 4009180 w 6680434"/>
              <a:gd name="connsiteY1029" fmla="*/ 3766303 h 5587623"/>
              <a:gd name="connsiteX1030" fmla="*/ 4053865 w 6680434"/>
              <a:gd name="connsiteY1030" fmla="*/ 3810866 h 5587623"/>
              <a:gd name="connsiteX1031" fmla="*/ 4111881 w 6680434"/>
              <a:gd name="connsiteY1031" fmla="*/ 3870318 h 5587623"/>
              <a:gd name="connsiteX1032" fmla="*/ 4158616 w 6680434"/>
              <a:gd name="connsiteY1032" fmla="*/ 4015787 h 5587623"/>
              <a:gd name="connsiteX1033" fmla="*/ 4158279 w 6680434"/>
              <a:gd name="connsiteY1033" fmla="*/ 4018680 h 5587623"/>
              <a:gd name="connsiteX1034" fmla="*/ 4149669 w 6680434"/>
              <a:gd name="connsiteY1034" fmla="*/ 4092612 h 5587623"/>
              <a:gd name="connsiteX1035" fmla="*/ 4120114 w 6680434"/>
              <a:gd name="connsiteY1035" fmla="*/ 4162512 h 5587623"/>
              <a:gd name="connsiteX1036" fmla="*/ 4119526 w 6680434"/>
              <a:gd name="connsiteY1036" fmla="*/ 4163904 h 5587623"/>
              <a:gd name="connsiteX1037" fmla="*/ 4113183 w 6680434"/>
              <a:gd name="connsiteY1037" fmla="*/ 4171732 h 5587623"/>
              <a:gd name="connsiteX1038" fmla="*/ 4045783 w 6680434"/>
              <a:gd name="connsiteY1038" fmla="*/ 4254918 h 5587623"/>
              <a:gd name="connsiteX1039" fmla="*/ 3998730 w 6680434"/>
              <a:gd name="connsiteY1039" fmla="*/ 4307671 h 5587623"/>
              <a:gd name="connsiteX1040" fmla="*/ 3982697 w 6680434"/>
              <a:gd name="connsiteY1040" fmla="*/ 4342508 h 5587623"/>
              <a:gd name="connsiteX1041" fmla="*/ 3969212 w 6680434"/>
              <a:gd name="connsiteY1041" fmla="*/ 4371811 h 5587623"/>
              <a:gd name="connsiteX1042" fmla="*/ 3969666 w 6680434"/>
              <a:gd name="connsiteY1042" fmla="*/ 4377938 h 5587623"/>
              <a:gd name="connsiteX1043" fmla="*/ 3973573 w 6680434"/>
              <a:gd name="connsiteY1043" fmla="*/ 4430725 h 5587623"/>
              <a:gd name="connsiteX1044" fmla="*/ 3993414 w 6680434"/>
              <a:gd name="connsiteY1044" fmla="*/ 4486274 h 5587623"/>
              <a:gd name="connsiteX1045" fmla="*/ 4021315 w 6680434"/>
              <a:gd name="connsiteY1045" fmla="*/ 4584238 h 5587623"/>
              <a:gd name="connsiteX1046" fmla="*/ 4021315 w 6680434"/>
              <a:gd name="connsiteY1046" fmla="*/ 4584239 h 5587623"/>
              <a:gd name="connsiteX1047" fmla="*/ 3874545 w 6680434"/>
              <a:gd name="connsiteY1047" fmla="*/ 4848616 h 5587623"/>
              <a:gd name="connsiteX1048" fmla="*/ 3763842 w 6680434"/>
              <a:gd name="connsiteY1048" fmla="*/ 4972668 h 5587623"/>
              <a:gd name="connsiteX1049" fmla="*/ 3745413 w 6680434"/>
              <a:gd name="connsiteY1049" fmla="*/ 5019512 h 5587623"/>
              <a:gd name="connsiteX1050" fmla="*/ 3744800 w 6680434"/>
              <a:gd name="connsiteY1050" fmla="*/ 5021070 h 5587623"/>
              <a:gd name="connsiteX1051" fmla="*/ 3692005 w 6680434"/>
              <a:gd name="connsiteY1051" fmla="*/ 5190166 h 5587623"/>
              <a:gd name="connsiteX1052" fmla="*/ 3690091 w 6680434"/>
              <a:gd name="connsiteY1052" fmla="*/ 5193408 h 5587623"/>
              <a:gd name="connsiteX1053" fmla="*/ 3663370 w 6680434"/>
              <a:gd name="connsiteY1053" fmla="*/ 5238666 h 5587623"/>
              <a:gd name="connsiteX1054" fmla="*/ 3428041 w 6680434"/>
              <a:gd name="connsiteY1054" fmla="*/ 5357591 h 5587623"/>
              <a:gd name="connsiteX1055" fmla="*/ 3241913 w 6680434"/>
              <a:gd name="connsiteY1055" fmla="*/ 5357864 h 5587623"/>
              <a:gd name="connsiteX1056" fmla="*/ 3131789 w 6680434"/>
              <a:gd name="connsiteY1056" fmla="*/ 5353220 h 5587623"/>
              <a:gd name="connsiteX1057" fmla="*/ 2493453 w 6680434"/>
              <a:gd name="connsiteY1057" fmla="*/ 5527620 h 5587623"/>
              <a:gd name="connsiteX1058" fmla="*/ 2398042 w 6680434"/>
              <a:gd name="connsiteY1058" fmla="*/ 5566676 h 5587623"/>
              <a:gd name="connsiteX1059" fmla="*/ 2337251 w 6680434"/>
              <a:gd name="connsiteY1059" fmla="*/ 5587623 h 5587623"/>
              <a:gd name="connsiteX1060" fmla="*/ 2169015 w 6680434"/>
              <a:gd name="connsiteY1060" fmla="*/ 5587623 h 5587623"/>
              <a:gd name="connsiteX1061" fmla="*/ 2229187 w 6680434"/>
              <a:gd name="connsiteY1061" fmla="*/ 5572428 h 5587623"/>
              <a:gd name="connsiteX1062" fmla="*/ 2381175 w 6680434"/>
              <a:gd name="connsiteY1062" fmla="*/ 5519187 h 5587623"/>
              <a:gd name="connsiteX1063" fmla="*/ 2475984 w 6680434"/>
              <a:gd name="connsiteY1063" fmla="*/ 5480088 h 5587623"/>
              <a:gd name="connsiteX1064" fmla="*/ 3131675 w 6680434"/>
              <a:gd name="connsiteY1064" fmla="*/ 5302306 h 5587623"/>
              <a:gd name="connsiteX1065" fmla="*/ 3245602 w 6680434"/>
              <a:gd name="connsiteY1065" fmla="*/ 5306321 h 5587623"/>
              <a:gd name="connsiteX1066" fmla="*/ 3423937 w 6680434"/>
              <a:gd name="connsiteY1066" fmla="*/ 5306306 h 5587623"/>
              <a:gd name="connsiteX1067" fmla="*/ 3700869 w 6680434"/>
              <a:gd name="connsiteY1067" fmla="*/ 5005167 h 5587623"/>
              <a:gd name="connsiteX1068" fmla="*/ 3844463 w 6680434"/>
              <a:gd name="connsiteY1068" fmla="*/ 4809544 h 5587623"/>
              <a:gd name="connsiteX1069" fmla="*/ 3969208 w 6680434"/>
              <a:gd name="connsiteY1069" fmla="*/ 4650643 h 5587623"/>
              <a:gd name="connsiteX1070" fmla="*/ 3976164 w 6680434"/>
              <a:gd name="connsiteY1070" fmla="*/ 4583099 h 5587623"/>
              <a:gd name="connsiteX1071" fmla="*/ 3951412 w 6680434"/>
              <a:gd name="connsiteY1071" fmla="*/ 4497733 h 5587623"/>
              <a:gd name="connsiteX1072" fmla="*/ 3925129 w 6680434"/>
              <a:gd name="connsiteY1072" fmla="*/ 4362437 h 5587623"/>
              <a:gd name="connsiteX1073" fmla="*/ 3925129 w 6680434"/>
              <a:gd name="connsiteY1073" fmla="*/ 4362436 h 5587623"/>
              <a:gd name="connsiteX1074" fmla="*/ 4015092 w 6680434"/>
              <a:gd name="connsiteY1074" fmla="*/ 4219458 h 5587623"/>
              <a:gd name="connsiteX1075" fmla="*/ 4080969 w 6680434"/>
              <a:gd name="connsiteY1075" fmla="*/ 4138386 h 5587623"/>
              <a:gd name="connsiteX1076" fmla="*/ 4106122 w 6680434"/>
              <a:gd name="connsiteY1076" fmla="*/ 4080452 h 5587623"/>
              <a:gd name="connsiteX1077" fmla="*/ 4108562 w 6680434"/>
              <a:gd name="connsiteY1077" fmla="*/ 4062153 h 5587623"/>
              <a:gd name="connsiteX1078" fmla="*/ 4114460 w 6680434"/>
              <a:gd name="connsiteY1078" fmla="*/ 4017922 h 5587623"/>
              <a:gd name="connsiteX1079" fmla="*/ 4112967 w 6680434"/>
              <a:gd name="connsiteY1079" fmla="*/ 4007681 h 5587623"/>
              <a:gd name="connsiteX1080" fmla="*/ 4105367 w 6680434"/>
              <a:gd name="connsiteY1080" fmla="*/ 3955608 h 5587623"/>
              <a:gd name="connsiteX1081" fmla="*/ 4079521 w 6680434"/>
              <a:gd name="connsiteY1081" fmla="*/ 3898243 h 5587623"/>
              <a:gd name="connsiteX1082" fmla="*/ 4077258 w 6680434"/>
              <a:gd name="connsiteY1082" fmla="*/ 3895079 h 5587623"/>
              <a:gd name="connsiteX1083" fmla="*/ 4024832 w 6680434"/>
              <a:gd name="connsiteY1083" fmla="*/ 3841198 h 5587623"/>
              <a:gd name="connsiteX1084" fmla="*/ 3976172 w 6680434"/>
              <a:gd name="connsiteY1084" fmla="*/ 3792578 h 5587623"/>
              <a:gd name="connsiteX1085" fmla="*/ 3910663 w 6680434"/>
              <a:gd name="connsiteY1085" fmla="*/ 3670333 h 5587623"/>
              <a:gd name="connsiteX1086" fmla="*/ 3910662 w 6680434"/>
              <a:gd name="connsiteY1086" fmla="*/ 3670325 h 5587623"/>
              <a:gd name="connsiteX1087" fmla="*/ 3910660 w 6680434"/>
              <a:gd name="connsiteY1087" fmla="*/ 3670321 h 5587623"/>
              <a:gd name="connsiteX1088" fmla="*/ 3946978 w 6680434"/>
              <a:gd name="connsiteY1088" fmla="*/ 3247128 h 5587623"/>
              <a:gd name="connsiteX1089" fmla="*/ 3991195 w 6680434"/>
              <a:gd name="connsiteY1089" fmla="*/ 2900877 h 5587623"/>
              <a:gd name="connsiteX1090" fmla="*/ 3975380 w 6680434"/>
              <a:gd name="connsiteY1090" fmla="*/ 2840596 h 5587623"/>
              <a:gd name="connsiteX1091" fmla="*/ 3946214 w 6680434"/>
              <a:gd name="connsiteY1091" fmla="*/ 2785245 h 5587623"/>
              <a:gd name="connsiteX1092" fmla="*/ 3901499 w 6680434"/>
              <a:gd name="connsiteY1092" fmla="*/ 2735669 h 5587623"/>
              <a:gd name="connsiteX1093" fmla="*/ 3586038 w 6680434"/>
              <a:gd name="connsiteY1093" fmla="*/ 2642530 h 5587623"/>
              <a:gd name="connsiteX1094" fmla="*/ 3301232 w 6680434"/>
              <a:gd name="connsiteY1094" fmla="*/ 2713930 h 5587623"/>
              <a:gd name="connsiteX1095" fmla="*/ 2958320 w 6680434"/>
              <a:gd name="connsiteY1095" fmla="*/ 2781725 h 5587623"/>
              <a:gd name="connsiteX1096" fmla="*/ 2699462 w 6680434"/>
              <a:gd name="connsiteY1096" fmla="*/ 2655003 h 5587623"/>
              <a:gd name="connsiteX1097" fmla="*/ 2650181 w 6680434"/>
              <a:gd name="connsiteY1097" fmla="*/ 2621188 h 5587623"/>
              <a:gd name="connsiteX1098" fmla="*/ 2412924 w 6680434"/>
              <a:gd name="connsiteY1098" fmla="*/ 2543838 h 5587623"/>
              <a:gd name="connsiteX1099" fmla="*/ 1935880 w 6680434"/>
              <a:gd name="connsiteY1099" fmla="*/ 2730404 h 5587623"/>
              <a:gd name="connsiteX1100" fmla="*/ 1885366 w 6680434"/>
              <a:gd name="connsiteY1100" fmla="*/ 2766535 h 5587623"/>
              <a:gd name="connsiteX1101" fmla="*/ 1835397 w 6680434"/>
              <a:gd name="connsiteY1101" fmla="*/ 2804924 h 5587623"/>
              <a:gd name="connsiteX1102" fmla="*/ 1395453 w 6680434"/>
              <a:gd name="connsiteY1102" fmla="*/ 3033479 h 5587623"/>
              <a:gd name="connsiteX1103" fmla="*/ 1187353 w 6680434"/>
              <a:gd name="connsiteY1103" fmla="*/ 3129191 h 5587623"/>
              <a:gd name="connsiteX1104" fmla="*/ 870855 w 6680434"/>
              <a:gd name="connsiteY1104" fmla="*/ 3651966 h 5587623"/>
              <a:gd name="connsiteX1105" fmla="*/ 903402 w 6680434"/>
              <a:gd name="connsiteY1105" fmla="*/ 3772832 h 5587623"/>
              <a:gd name="connsiteX1106" fmla="*/ 948890 w 6680434"/>
              <a:gd name="connsiteY1106" fmla="*/ 3889407 h 5587623"/>
              <a:gd name="connsiteX1107" fmla="*/ 1012326 w 6680434"/>
              <a:gd name="connsiteY1107" fmla="*/ 4052802 h 5587623"/>
              <a:gd name="connsiteX1108" fmla="*/ 1029914 w 6680434"/>
              <a:gd name="connsiteY1108" fmla="*/ 4124777 h 5587623"/>
              <a:gd name="connsiteX1109" fmla="*/ 1029914 w 6680434"/>
              <a:gd name="connsiteY1109" fmla="*/ 4124778 h 5587623"/>
              <a:gd name="connsiteX1110" fmla="*/ 1029917 w 6680434"/>
              <a:gd name="connsiteY1110" fmla="*/ 4124791 h 5587623"/>
              <a:gd name="connsiteX1111" fmla="*/ 1006277 w 6680434"/>
              <a:gd name="connsiteY1111" fmla="*/ 4641523 h 5587623"/>
              <a:gd name="connsiteX1112" fmla="*/ 1054678 w 6680434"/>
              <a:gd name="connsiteY1112" fmla="*/ 5329227 h 5587623"/>
              <a:gd name="connsiteX1113" fmla="*/ 1119266 w 6680434"/>
              <a:gd name="connsiteY1113" fmla="*/ 5416025 h 5587623"/>
              <a:gd name="connsiteX1114" fmla="*/ 1174122 w 6680434"/>
              <a:gd name="connsiteY1114" fmla="*/ 5470000 h 5587623"/>
              <a:gd name="connsiteX1115" fmla="*/ 1293400 w 6680434"/>
              <a:gd name="connsiteY1115" fmla="*/ 5550343 h 5587623"/>
              <a:gd name="connsiteX1116" fmla="*/ 1386422 w 6680434"/>
              <a:gd name="connsiteY1116" fmla="*/ 5587623 h 5587623"/>
              <a:gd name="connsiteX1117" fmla="*/ 1255122 w 6680434"/>
              <a:gd name="connsiteY1117" fmla="*/ 5587623 h 5587623"/>
              <a:gd name="connsiteX1118" fmla="*/ 1204118 w 6680434"/>
              <a:gd name="connsiteY1118" fmla="*/ 5557709 h 5587623"/>
              <a:gd name="connsiteX1119" fmla="*/ 1083024 w 6680434"/>
              <a:gd name="connsiteY1119" fmla="*/ 5452024 h 5587623"/>
              <a:gd name="connsiteX1120" fmla="*/ 1040781 w 6680434"/>
              <a:gd name="connsiteY1120" fmla="*/ 5398885 h 5587623"/>
              <a:gd name="connsiteX1121" fmla="*/ 952171 w 6680434"/>
              <a:gd name="connsiteY1121" fmla="*/ 5218844 h 5587623"/>
              <a:gd name="connsiteX1122" fmla="*/ 952166 w 6680434"/>
              <a:gd name="connsiteY1122" fmla="*/ 5218825 h 5587623"/>
              <a:gd name="connsiteX1123" fmla="*/ 952156 w 6680434"/>
              <a:gd name="connsiteY1123" fmla="*/ 5218798 h 5587623"/>
              <a:gd name="connsiteX1124" fmla="*/ 959135 w 6680434"/>
              <a:gd name="connsiteY1124" fmla="*/ 4639094 h 5587623"/>
              <a:gd name="connsiteX1125" fmla="*/ 966483 w 6680434"/>
              <a:gd name="connsiteY1125" fmla="*/ 4068588 h 5587623"/>
              <a:gd name="connsiteX1126" fmla="*/ 964982 w 6680434"/>
              <a:gd name="connsiteY1126" fmla="*/ 4064256 h 5587623"/>
              <a:gd name="connsiteX1127" fmla="*/ 938362 w 6680434"/>
              <a:gd name="connsiteY1127" fmla="*/ 3987452 h 5587623"/>
              <a:gd name="connsiteX1128" fmla="*/ 905820 w 6680434"/>
              <a:gd name="connsiteY1128" fmla="*/ 3909066 h 5587623"/>
              <a:gd name="connsiteX1129" fmla="*/ 858569 w 6680434"/>
              <a:gd name="connsiteY1129" fmla="*/ 3787813 h 5587623"/>
              <a:gd name="connsiteX1130" fmla="*/ 858569 w 6680434"/>
              <a:gd name="connsiteY1130" fmla="*/ 3787812 h 5587623"/>
              <a:gd name="connsiteX1131" fmla="*/ 858565 w 6680434"/>
              <a:gd name="connsiteY1131" fmla="*/ 3787801 h 5587623"/>
              <a:gd name="connsiteX1132" fmla="*/ 824737 w 6680434"/>
              <a:gd name="connsiteY1132" fmla="*/ 3662102 h 5587623"/>
              <a:gd name="connsiteX1133" fmla="*/ 1162894 w 6680434"/>
              <a:gd name="connsiteY1133" fmla="*/ 3089813 h 5587623"/>
              <a:gd name="connsiteX1134" fmla="*/ 1372435 w 6680434"/>
              <a:gd name="connsiteY1134" fmla="*/ 2993083 h 5587623"/>
              <a:gd name="connsiteX1135" fmla="*/ 1803762 w 6680434"/>
              <a:gd name="connsiteY1135" fmla="*/ 2769628 h 5587623"/>
              <a:gd name="connsiteX1136" fmla="*/ 1853225 w 6680434"/>
              <a:gd name="connsiteY1136" fmla="*/ 2734258 h 5587623"/>
              <a:gd name="connsiteX1137" fmla="*/ 1905462 w 6680434"/>
              <a:gd name="connsiteY1137" fmla="*/ 2696879 h 5587623"/>
              <a:gd name="connsiteX1138" fmla="*/ 2415601 w 6680434"/>
              <a:gd name="connsiteY1138" fmla="*/ 2501396 h 5587623"/>
              <a:gd name="connsiteX1139" fmla="*/ 2382916 w 6680434"/>
              <a:gd name="connsiteY1139" fmla="*/ 2361848 h 5587623"/>
              <a:gd name="connsiteX1140" fmla="*/ 2664043 w 6680434"/>
              <a:gd name="connsiteY1140" fmla="*/ 2454550 h 5587623"/>
              <a:gd name="connsiteX1141" fmla="*/ 2718615 w 6680434"/>
              <a:gd name="connsiteY1141" fmla="*/ 2492023 h 5587623"/>
              <a:gd name="connsiteX1142" fmla="*/ 2981796 w 6680434"/>
              <a:gd name="connsiteY1142" fmla="*/ 2622555 h 5587623"/>
              <a:gd name="connsiteX1143" fmla="*/ 3333542 w 6680434"/>
              <a:gd name="connsiteY1143" fmla="*/ 2548441 h 5587623"/>
              <a:gd name="connsiteX1144" fmla="*/ 3663578 w 6680434"/>
              <a:gd name="connsiteY1144" fmla="*/ 2464880 h 5587623"/>
              <a:gd name="connsiteX1145" fmla="*/ 4044178 w 6680434"/>
              <a:gd name="connsiteY1145" fmla="*/ 2578906 h 5587623"/>
              <a:gd name="connsiteX1146" fmla="*/ 4101047 w 6680434"/>
              <a:gd name="connsiteY1146" fmla="*/ 2640486 h 5587623"/>
              <a:gd name="connsiteX1147" fmla="*/ 4101047 w 6680434"/>
              <a:gd name="connsiteY1147" fmla="*/ 2640488 h 5587623"/>
              <a:gd name="connsiteX1148" fmla="*/ 4101055 w 6680434"/>
              <a:gd name="connsiteY1148" fmla="*/ 2640496 h 5587623"/>
              <a:gd name="connsiteX1149" fmla="*/ 4111328 w 6680434"/>
              <a:gd name="connsiteY1149" fmla="*/ 3184871 h 5587623"/>
              <a:gd name="connsiteX1150" fmla="*/ 4095056 w 6680434"/>
              <a:gd name="connsiteY1150" fmla="*/ 3681743 h 5587623"/>
              <a:gd name="connsiteX1151" fmla="*/ 4134298 w 6680434"/>
              <a:gd name="connsiteY1151" fmla="*/ 3739524 h 5587623"/>
              <a:gd name="connsiteX1152" fmla="*/ 4147932 w 6680434"/>
              <a:gd name="connsiteY1152" fmla="*/ 3753037 h 5587623"/>
              <a:gd name="connsiteX1153" fmla="*/ 4183820 w 6680434"/>
              <a:gd name="connsiteY1153" fmla="*/ 3788601 h 5587623"/>
              <a:gd name="connsiteX1154" fmla="*/ 4247664 w 6680434"/>
              <a:gd name="connsiteY1154" fmla="*/ 3853959 h 5587623"/>
              <a:gd name="connsiteX1155" fmla="*/ 4249049 w 6680434"/>
              <a:gd name="connsiteY1155" fmla="*/ 3855897 h 5587623"/>
              <a:gd name="connsiteX1156" fmla="*/ 4251924 w 6680434"/>
              <a:gd name="connsiteY1156" fmla="*/ 3859900 h 5587623"/>
              <a:gd name="connsiteX1157" fmla="*/ 4263110 w 6680434"/>
              <a:gd name="connsiteY1157" fmla="*/ 3883705 h 5587623"/>
              <a:gd name="connsiteX1158" fmla="*/ 4286987 w 6680434"/>
              <a:gd name="connsiteY1158" fmla="*/ 3934511 h 5587623"/>
              <a:gd name="connsiteX1159" fmla="*/ 4300106 w 6680434"/>
              <a:gd name="connsiteY1159" fmla="*/ 4015919 h 5587623"/>
              <a:gd name="connsiteX1160" fmla="*/ 4258302 w 6680434"/>
              <a:gd name="connsiteY1160" fmla="*/ 4174152 h 5587623"/>
              <a:gd name="connsiteX1161" fmla="*/ 4178788 w 6680434"/>
              <a:gd name="connsiteY1161" fmla="*/ 4273494 h 5587623"/>
              <a:gd name="connsiteX1162" fmla="*/ 4093836 w 6680434"/>
              <a:gd name="connsiteY1162" fmla="*/ 4403323 h 5587623"/>
              <a:gd name="connsiteX1163" fmla="*/ 4120932 w 6680434"/>
              <a:gd name="connsiteY1163" fmla="*/ 4526283 h 5587623"/>
              <a:gd name="connsiteX1164" fmla="*/ 4152251 w 6680434"/>
              <a:gd name="connsiteY1164" fmla="*/ 4633517 h 5587623"/>
              <a:gd name="connsiteX1165" fmla="*/ 3994290 w 6680434"/>
              <a:gd name="connsiteY1165" fmla="*/ 4921801 h 5587623"/>
              <a:gd name="connsiteX1166" fmla="*/ 3852581 w 6680434"/>
              <a:gd name="connsiteY1166" fmla="*/ 5111872 h 5587623"/>
              <a:gd name="connsiteX1167" fmla="*/ 3510417 w 6680434"/>
              <a:gd name="connsiteY1167" fmla="*/ 5479330 h 5587623"/>
              <a:gd name="connsiteX1168" fmla="*/ 3307538 w 6680434"/>
              <a:gd name="connsiteY1168" fmla="*/ 5479375 h 5587623"/>
              <a:gd name="connsiteX1169" fmla="*/ 3298675 w 6680434"/>
              <a:gd name="connsiteY1169" fmla="*/ 5479056 h 5587623"/>
              <a:gd name="connsiteX1170" fmla="*/ 3185846 w 6680434"/>
              <a:gd name="connsiteY1170" fmla="*/ 5475021 h 5587623"/>
              <a:gd name="connsiteX1171" fmla="*/ 2829860 w 6680434"/>
              <a:gd name="connsiteY1171" fmla="*/ 5537000 h 5587623"/>
              <a:gd name="connsiteX1172" fmla="*/ 2687226 w 6680434"/>
              <a:gd name="connsiteY1172" fmla="*/ 5587623 h 5587623"/>
              <a:gd name="connsiteX1173" fmla="*/ 2548929 w 6680434"/>
              <a:gd name="connsiteY1173" fmla="*/ 5587623 h 5587623"/>
              <a:gd name="connsiteX1174" fmla="*/ 2641290 w 6680434"/>
              <a:gd name="connsiteY1174" fmla="*/ 5549905 h 5587623"/>
              <a:gd name="connsiteX1175" fmla="*/ 3092059 w 6680434"/>
              <a:gd name="connsiteY1175" fmla="*/ 5430441 h 5587623"/>
              <a:gd name="connsiteX1176" fmla="*/ 3182784 w 6680434"/>
              <a:gd name="connsiteY1176" fmla="*/ 5426164 h 5587623"/>
              <a:gd name="connsiteX1177" fmla="*/ 3186043 w 6680434"/>
              <a:gd name="connsiteY1177" fmla="*/ 5426010 h 5587623"/>
              <a:gd name="connsiteX1178" fmla="*/ 3227639 w 6680434"/>
              <a:gd name="connsiteY1178" fmla="*/ 5427426 h 5587623"/>
              <a:gd name="connsiteX1179" fmla="*/ 3310827 w 6680434"/>
              <a:gd name="connsiteY1179" fmla="*/ 5430257 h 5587623"/>
              <a:gd name="connsiteX1180" fmla="*/ 3408037 w 6680434"/>
              <a:gd name="connsiteY1180" fmla="*/ 5434388 h 5587623"/>
              <a:gd name="connsiteX1181" fmla="*/ 3501397 w 6680434"/>
              <a:gd name="connsiteY1181" fmla="*/ 5430534 h 5587623"/>
              <a:gd name="connsiteX1182" fmla="*/ 3505305 w 6680434"/>
              <a:gd name="connsiteY1182" fmla="*/ 5430371 h 5587623"/>
              <a:gd name="connsiteX1183" fmla="*/ 3579886 w 6680434"/>
              <a:gd name="connsiteY1183" fmla="*/ 5417034 h 5587623"/>
              <a:gd name="connsiteX1184" fmla="*/ 3639396 w 6680434"/>
              <a:gd name="connsiteY1184" fmla="*/ 5395581 h 5587623"/>
              <a:gd name="connsiteX1185" fmla="*/ 3807534 w 6680434"/>
              <a:gd name="connsiteY1185" fmla="*/ 5098919 h 5587623"/>
              <a:gd name="connsiteX1186" fmla="*/ 3962595 w 6680434"/>
              <a:gd name="connsiteY1186" fmla="*/ 4884955 h 5587623"/>
              <a:gd name="connsiteX1187" fmla="*/ 4104911 w 6680434"/>
              <a:gd name="connsiteY1187" fmla="*/ 4636025 h 5587623"/>
              <a:gd name="connsiteX1188" fmla="*/ 4077006 w 6680434"/>
              <a:gd name="connsiteY1188" fmla="*/ 4541772 h 5587623"/>
              <a:gd name="connsiteX1189" fmla="*/ 4047818 w 6680434"/>
              <a:gd name="connsiteY1189" fmla="*/ 4394215 h 5587623"/>
              <a:gd name="connsiteX1190" fmla="*/ 4145229 w 6680434"/>
              <a:gd name="connsiteY1190" fmla="*/ 4238541 h 5587623"/>
              <a:gd name="connsiteX1191" fmla="*/ 4217359 w 6680434"/>
              <a:gd name="connsiteY1191" fmla="*/ 4149752 h 5587623"/>
              <a:gd name="connsiteX1192" fmla="*/ 4253697 w 6680434"/>
              <a:gd name="connsiteY1192" fmla="*/ 4017302 h 5587623"/>
              <a:gd name="connsiteX1193" fmla="*/ 4243495 w 6680434"/>
              <a:gd name="connsiteY1193" fmla="*/ 3948824 h 5587623"/>
              <a:gd name="connsiteX1194" fmla="*/ 4218097 w 6680434"/>
              <a:gd name="connsiteY1194" fmla="*/ 3892802 h 5587623"/>
              <a:gd name="connsiteX1195" fmla="*/ 4214958 w 6680434"/>
              <a:gd name="connsiteY1195" fmla="*/ 3885880 h 5587623"/>
              <a:gd name="connsiteX1196" fmla="*/ 4212465 w 6680434"/>
              <a:gd name="connsiteY1196" fmla="*/ 3882389 h 5587623"/>
              <a:gd name="connsiteX1197" fmla="*/ 4211428 w 6680434"/>
              <a:gd name="connsiteY1197" fmla="*/ 3880946 h 5587623"/>
              <a:gd name="connsiteX1198" fmla="*/ 4153658 w 6680434"/>
              <a:gd name="connsiteY1198" fmla="*/ 3821827 h 5587623"/>
              <a:gd name="connsiteX1199" fmla="*/ 4099564 w 6680434"/>
              <a:gd name="connsiteY1199" fmla="*/ 3768598 h 5587623"/>
              <a:gd name="connsiteX1200" fmla="*/ 4065723 w 6680434"/>
              <a:gd name="connsiteY1200" fmla="*/ 3173372 h 5587623"/>
              <a:gd name="connsiteX1201" fmla="*/ 4094653 w 6680434"/>
              <a:gd name="connsiteY1201" fmla="*/ 2728725 h 5587623"/>
              <a:gd name="connsiteX1202" fmla="*/ 4062187 w 6680434"/>
              <a:gd name="connsiteY1202" fmla="*/ 2667859 h 5587623"/>
              <a:gd name="connsiteX1203" fmla="*/ 4012627 w 6680434"/>
              <a:gd name="connsiteY1203" fmla="*/ 2613179 h 5587623"/>
              <a:gd name="connsiteX1204" fmla="*/ 3663406 w 6680434"/>
              <a:gd name="connsiteY1204" fmla="*/ 2510178 h 5587623"/>
              <a:gd name="connsiteX1205" fmla="*/ 3347990 w 6680434"/>
              <a:gd name="connsiteY1205" fmla="*/ 2591781 h 5587623"/>
              <a:gd name="connsiteX1206" fmla="*/ 2974871 w 6680434"/>
              <a:gd name="connsiteY1206" fmla="*/ 2667367 h 5587623"/>
              <a:gd name="connsiteX1207" fmla="*/ 2692097 w 6680434"/>
              <a:gd name="connsiteY1207" fmla="*/ 2529595 h 5587623"/>
              <a:gd name="connsiteX1208" fmla="*/ 2638129 w 6680434"/>
              <a:gd name="connsiteY1208" fmla="*/ 2492224 h 5587623"/>
              <a:gd name="connsiteX1209" fmla="*/ 2377215 w 6680434"/>
              <a:gd name="connsiteY1209" fmla="*/ 2408183 h 5587623"/>
              <a:gd name="connsiteX1210" fmla="*/ 1854254 w 6680434"/>
              <a:gd name="connsiteY1210" fmla="*/ 2616136 h 5587623"/>
              <a:gd name="connsiteX1211" fmla="*/ 1797475 w 6680434"/>
              <a:gd name="connsiteY1211" fmla="*/ 2659928 h 5587623"/>
              <a:gd name="connsiteX1212" fmla="*/ 1745965 w 6680434"/>
              <a:gd name="connsiteY1212" fmla="*/ 2699942 h 5587623"/>
              <a:gd name="connsiteX1213" fmla="*/ 1263656 w 6680434"/>
              <a:gd name="connsiteY1213" fmla="*/ 2958807 h 5587623"/>
              <a:gd name="connsiteX1214" fmla="*/ 1049182 w 6680434"/>
              <a:gd name="connsiteY1214" fmla="*/ 3059072 h 5587623"/>
              <a:gd name="connsiteX1215" fmla="*/ 718429 w 6680434"/>
              <a:gd name="connsiteY1215" fmla="*/ 3627633 h 5587623"/>
              <a:gd name="connsiteX1216" fmla="*/ 717763 w 6680434"/>
              <a:gd name="connsiteY1216" fmla="*/ 3628129 h 5587623"/>
              <a:gd name="connsiteX1217" fmla="*/ 754990 w 6680434"/>
              <a:gd name="connsiteY1217" fmla="*/ 3758382 h 5587623"/>
              <a:gd name="connsiteX1218" fmla="*/ 805698 w 6680434"/>
              <a:gd name="connsiteY1218" fmla="*/ 3883970 h 5587623"/>
              <a:gd name="connsiteX1219" fmla="*/ 842499 w 6680434"/>
              <a:gd name="connsiteY1219" fmla="*/ 3973001 h 5587623"/>
              <a:gd name="connsiteX1220" fmla="*/ 862358 w 6680434"/>
              <a:gd name="connsiteY1220" fmla="*/ 4028483 h 5587623"/>
              <a:gd name="connsiteX1221" fmla="*/ 875486 w 6680434"/>
              <a:gd name="connsiteY1221" fmla="*/ 4065161 h 5587623"/>
              <a:gd name="connsiteX1222" fmla="*/ 868033 w 6680434"/>
              <a:gd name="connsiteY1222" fmla="*/ 4713843 h 5587623"/>
              <a:gd name="connsiteX1223" fmla="*/ 987060 w 6680434"/>
              <a:gd name="connsiteY1223" fmla="*/ 5552042 h 5587623"/>
              <a:gd name="connsiteX1224" fmla="*/ 1025085 w 6680434"/>
              <a:gd name="connsiteY1224" fmla="*/ 5587623 h 5587623"/>
              <a:gd name="connsiteX1225" fmla="*/ 953855 w 6680434"/>
              <a:gd name="connsiteY1225" fmla="*/ 5587623 h 5587623"/>
              <a:gd name="connsiteX1226" fmla="*/ 953435 w 6680434"/>
              <a:gd name="connsiteY1226" fmla="*/ 5587204 h 5587623"/>
              <a:gd name="connsiteX1227" fmla="*/ 909918 w 6680434"/>
              <a:gd name="connsiteY1227" fmla="*/ 5532293 h 5587623"/>
              <a:gd name="connsiteX1228" fmla="*/ 824469 w 6680434"/>
              <a:gd name="connsiteY1228" fmla="*/ 4710445 h 5587623"/>
              <a:gd name="connsiteX1229" fmla="*/ 852022 w 6680434"/>
              <a:gd name="connsiteY1229" fmla="*/ 4157956 h 5587623"/>
              <a:gd name="connsiteX1230" fmla="*/ 833101 w 6680434"/>
              <a:gd name="connsiteY1230" fmla="*/ 4082727 h 5587623"/>
              <a:gd name="connsiteX1231" fmla="*/ 764749 w 6680434"/>
              <a:gd name="connsiteY1231" fmla="*/ 3905832 h 5587623"/>
              <a:gd name="connsiteX1232" fmla="*/ 754291 w 6680434"/>
              <a:gd name="connsiteY1232" fmla="*/ 3879681 h 5587623"/>
              <a:gd name="connsiteX1233" fmla="*/ 712570 w 6680434"/>
              <a:gd name="connsiteY1233" fmla="*/ 3775379 h 5587623"/>
              <a:gd name="connsiteX1234" fmla="*/ 674043 w 6680434"/>
              <a:gd name="connsiteY1234" fmla="*/ 3640237 h 5587623"/>
              <a:gd name="connsiteX1235" fmla="*/ 1027519 w 6680434"/>
              <a:gd name="connsiteY1235" fmla="*/ 3016112 h 5587623"/>
              <a:gd name="connsiteX1236" fmla="*/ 1243050 w 6680434"/>
              <a:gd name="connsiteY1236" fmla="*/ 2915090 h 5587623"/>
              <a:gd name="connsiteX1237" fmla="*/ 1716743 w 6680434"/>
              <a:gd name="connsiteY1237" fmla="*/ 2661329 h 5587623"/>
              <a:gd name="connsiteX1238" fmla="*/ 1768701 w 6680434"/>
              <a:gd name="connsiteY1238" fmla="*/ 2624184 h 5587623"/>
              <a:gd name="connsiteX1239" fmla="*/ 1826866 w 6680434"/>
              <a:gd name="connsiteY1239" fmla="*/ 2579387 h 5587623"/>
              <a:gd name="connsiteX1240" fmla="*/ 2382916 w 6680434"/>
              <a:gd name="connsiteY1240" fmla="*/ 2361848 h 5587623"/>
              <a:gd name="connsiteX1241" fmla="*/ 2348727 w 6680434"/>
              <a:gd name="connsiteY1241" fmla="*/ 2222886 h 5587623"/>
              <a:gd name="connsiteX1242" fmla="*/ 2653142 w 6680434"/>
              <a:gd name="connsiteY1242" fmla="*/ 2322070 h 5587623"/>
              <a:gd name="connsiteX1243" fmla="*/ 2712744 w 6680434"/>
              <a:gd name="connsiteY1243" fmla="*/ 2362847 h 5587623"/>
              <a:gd name="connsiteX1244" fmla="*/ 2998744 w 6680434"/>
              <a:gd name="connsiteY1244" fmla="*/ 2503626 h 5587623"/>
              <a:gd name="connsiteX1245" fmla="*/ 3382713 w 6680434"/>
              <a:gd name="connsiteY1245" fmla="*/ 2420812 h 5587623"/>
              <a:gd name="connsiteX1246" fmla="*/ 3742756 w 6680434"/>
              <a:gd name="connsiteY1246" fmla="*/ 2326945 h 5587623"/>
              <a:gd name="connsiteX1247" fmla="*/ 4156202 w 6680434"/>
              <a:gd name="connsiteY1247" fmla="*/ 2448830 h 5587623"/>
              <a:gd name="connsiteX1248" fmla="*/ 4156208 w 6680434"/>
              <a:gd name="connsiteY1248" fmla="*/ 2448835 h 5587623"/>
              <a:gd name="connsiteX1249" fmla="*/ 4156209 w 6680434"/>
              <a:gd name="connsiteY1249" fmla="*/ 2448836 h 5587623"/>
              <a:gd name="connsiteX1250" fmla="*/ 4229670 w 6680434"/>
              <a:gd name="connsiteY1250" fmla="*/ 3103926 h 5587623"/>
              <a:gd name="connsiteX1251" fmla="*/ 4258003 w 6680434"/>
              <a:gd name="connsiteY1251" fmla="*/ 3707877 h 5587623"/>
              <a:gd name="connsiteX1252" fmla="*/ 4261602 w 6680434"/>
              <a:gd name="connsiteY1252" fmla="*/ 3711348 h 5587623"/>
              <a:gd name="connsiteX1253" fmla="*/ 4313039 w 6680434"/>
              <a:gd name="connsiteY1253" fmla="*/ 3760915 h 5587623"/>
              <a:gd name="connsiteX1254" fmla="*/ 4371895 w 6680434"/>
              <a:gd name="connsiteY1254" fmla="*/ 3820537 h 5587623"/>
              <a:gd name="connsiteX1255" fmla="*/ 4382835 w 6680434"/>
              <a:gd name="connsiteY1255" fmla="*/ 3831614 h 5587623"/>
              <a:gd name="connsiteX1256" fmla="*/ 4439261 w 6680434"/>
              <a:gd name="connsiteY1256" fmla="*/ 4001954 h 5587623"/>
              <a:gd name="connsiteX1257" fmla="*/ 4394938 w 6680434"/>
              <a:gd name="connsiteY1257" fmla="*/ 4176250 h 5587623"/>
              <a:gd name="connsiteX1258" fmla="*/ 4310581 w 6680434"/>
              <a:gd name="connsiteY1258" fmla="*/ 4282268 h 5587623"/>
              <a:gd name="connsiteX1259" fmla="*/ 4218558 w 6680434"/>
              <a:gd name="connsiteY1259" fmla="*/ 4424610 h 5587623"/>
              <a:gd name="connsiteX1260" fmla="*/ 4248667 w 6680434"/>
              <a:gd name="connsiteY1260" fmla="*/ 4559270 h 5587623"/>
              <a:gd name="connsiteX1261" fmla="*/ 4283750 w 6680434"/>
              <a:gd name="connsiteY1261" fmla="*/ 4675488 h 5587623"/>
              <a:gd name="connsiteX1262" fmla="*/ 4113745 w 6680434"/>
              <a:gd name="connsiteY1262" fmla="*/ 4987244 h 5587623"/>
              <a:gd name="connsiteX1263" fmla="*/ 3960655 w 6680434"/>
              <a:gd name="connsiteY1263" fmla="*/ 5194982 h 5587623"/>
              <a:gd name="connsiteX1264" fmla="*/ 3688630 w 6680434"/>
              <a:gd name="connsiteY1264" fmla="*/ 5575364 h 5587623"/>
              <a:gd name="connsiteX1265" fmla="*/ 3624178 w 6680434"/>
              <a:gd name="connsiteY1265" fmla="*/ 5587623 h 5587623"/>
              <a:gd name="connsiteX1266" fmla="*/ 3259829 w 6680434"/>
              <a:gd name="connsiteY1266" fmla="*/ 5587623 h 5587623"/>
              <a:gd name="connsiteX1267" fmla="*/ 3244603 w 6680434"/>
              <a:gd name="connsiteY1267" fmla="*/ 5587067 h 5587623"/>
              <a:gd name="connsiteX1268" fmla="*/ 3240316 w 6680434"/>
              <a:gd name="connsiteY1268" fmla="*/ 5586911 h 5587623"/>
              <a:gd name="connsiteX1269" fmla="*/ 3227600 w 6680434"/>
              <a:gd name="connsiteY1269" fmla="*/ 5587623 h 5587623"/>
              <a:gd name="connsiteX1270" fmla="*/ 2935325 w 6680434"/>
              <a:gd name="connsiteY1270" fmla="*/ 5587623 h 5587623"/>
              <a:gd name="connsiteX1271" fmla="*/ 3034135 w 6680434"/>
              <a:gd name="connsiteY1271" fmla="*/ 5562793 h 5587623"/>
              <a:gd name="connsiteX1272" fmla="*/ 3237175 w 6680434"/>
              <a:gd name="connsiteY1272" fmla="*/ 5542915 h 5587623"/>
              <a:gd name="connsiteX1273" fmla="*/ 3372420 w 6680434"/>
              <a:gd name="connsiteY1273" fmla="*/ 5547638 h 5587623"/>
              <a:gd name="connsiteX1274" fmla="*/ 3585146 w 6680434"/>
              <a:gd name="connsiteY1274" fmla="*/ 5546440 h 5587623"/>
              <a:gd name="connsiteX1275" fmla="*/ 3913142 w 6680434"/>
              <a:gd name="connsiteY1275" fmla="*/ 5183820 h 5587623"/>
              <a:gd name="connsiteX1276" fmla="*/ 4080170 w 6680434"/>
              <a:gd name="connsiteY1276" fmla="*/ 4952238 h 5587623"/>
              <a:gd name="connsiteX1277" fmla="*/ 4236493 w 6680434"/>
              <a:gd name="connsiteY1277" fmla="*/ 4681089 h 5587623"/>
              <a:gd name="connsiteX1278" fmla="*/ 4204825 w 6680434"/>
              <a:gd name="connsiteY1278" fmla="*/ 4577852 h 5587623"/>
              <a:gd name="connsiteX1279" fmla="*/ 4171676 w 6680434"/>
              <a:gd name="connsiteY1279" fmla="*/ 4418782 h 5587623"/>
              <a:gd name="connsiteX1280" fmla="*/ 4276408 w 6680434"/>
              <a:gd name="connsiteY1280" fmla="*/ 4250927 h 5587623"/>
              <a:gd name="connsiteX1281" fmla="*/ 4354552 w 6680434"/>
              <a:gd name="connsiteY1281" fmla="*/ 4154145 h 5587623"/>
              <a:gd name="connsiteX1282" fmla="*/ 4393866 w 6680434"/>
              <a:gd name="connsiteY1282" fmla="*/ 4009136 h 5587623"/>
              <a:gd name="connsiteX1283" fmla="*/ 4351021 w 6680434"/>
              <a:gd name="connsiteY1283" fmla="*/ 3865543 h 5587623"/>
              <a:gd name="connsiteX1284" fmla="*/ 4346744 w 6680434"/>
              <a:gd name="connsiteY1284" fmla="*/ 3859551 h 5587623"/>
              <a:gd name="connsiteX1285" fmla="*/ 4282804 w 6680434"/>
              <a:gd name="connsiteY1285" fmla="*/ 3794812 h 5587623"/>
              <a:gd name="connsiteX1286" fmla="*/ 4224121 w 6680434"/>
              <a:gd name="connsiteY1286" fmla="*/ 3737400 h 5587623"/>
              <a:gd name="connsiteX1287" fmla="*/ 4185730 w 6680434"/>
              <a:gd name="connsiteY1287" fmla="*/ 3091774 h 5587623"/>
              <a:gd name="connsiteX1288" fmla="*/ 4180575 w 6680434"/>
              <a:gd name="connsiteY1288" fmla="*/ 2543482 h 5587623"/>
              <a:gd name="connsiteX1289" fmla="*/ 4125046 w 6680434"/>
              <a:gd name="connsiteY1289" fmla="*/ 2484400 h 5587623"/>
              <a:gd name="connsiteX1290" fmla="*/ 4051086 w 6680434"/>
              <a:gd name="connsiteY1290" fmla="*/ 2434552 h 5587623"/>
              <a:gd name="connsiteX1291" fmla="*/ 3742630 w 6680434"/>
              <a:gd name="connsiteY1291" fmla="*/ 2373797 h 5587623"/>
              <a:gd name="connsiteX1292" fmla="*/ 3400034 w 6680434"/>
              <a:gd name="connsiteY1292" fmla="*/ 2463686 h 5587623"/>
              <a:gd name="connsiteX1293" fmla="*/ 2993278 w 6680434"/>
              <a:gd name="connsiteY1293" fmla="*/ 2548985 h 5587623"/>
              <a:gd name="connsiteX1294" fmla="*/ 2686828 w 6680434"/>
              <a:gd name="connsiteY1294" fmla="*/ 2400518 h 5587623"/>
              <a:gd name="connsiteX1295" fmla="*/ 2628078 w 6680434"/>
              <a:gd name="connsiteY1295" fmla="*/ 2360191 h 5587623"/>
              <a:gd name="connsiteX1296" fmla="*/ 2343742 w 6680434"/>
              <a:gd name="connsiteY1296" fmla="*/ 2269455 h 5587623"/>
              <a:gd name="connsiteX1297" fmla="*/ 1774361 w 6680434"/>
              <a:gd name="connsiteY1297" fmla="*/ 2498455 h 5587623"/>
              <a:gd name="connsiteX1298" fmla="*/ 1709616 w 6680434"/>
              <a:gd name="connsiteY1298" fmla="*/ 2549013 h 5587623"/>
              <a:gd name="connsiteX1299" fmla="*/ 1656951 w 6680434"/>
              <a:gd name="connsiteY1299" fmla="*/ 2590386 h 5587623"/>
              <a:gd name="connsiteX1300" fmla="*/ 1131558 w 6680434"/>
              <a:gd name="connsiteY1300" fmla="*/ 2880070 h 5587623"/>
              <a:gd name="connsiteX1301" fmla="*/ 911760 w 6680434"/>
              <a:gd name="connsiteY1301" fmla="*/ 2984130 h 5587623"/>
              <a:gd name="connsiteX1302" fmla="*/ 566100 w 6680434"/>
              <a:gd name="connsiteY1302" fmla="*/ 3602685 h 5587623"/>
              <a:gd name="connsiteX1303" fmla="*/ 563675 w 6680434"/>
              <a:gd name="connsiteY1303" fmla="*/ 3602292 h 5587623"/>
              <a:gd name="connsiteX1304" fmla="*/ 582292 w 6680434"/>
              <a:gd name="connsiteY1304" fmla="*/ 3664968 h 5587623"/>
              <a:gd name="connsiteX1305" fmla="*/ 605345 w 6680434"/>
              <a:gd name="connsiteY1305" fmla="*/ 3742576 h 5587623"/>
              <a:gd name="connsiteX1306" fmla="*/ 661364 w 6680434"/>
              <a:gd name="connsiteY1306" fmla="*/ 3877727 h 5587623"/>
              <a:gd name="connsiteX1307" fmla="*/ 702780 w 6680434"/>
              <a:gd name="connsiteY1307" fmla="*/ 3974886 h 5587623"/>
              <a:gd name="connsiteX1308" fmla="*/ 731995 w 6680434"/>
              <a:gd name="connsiteY1308" fmla="*/ 4054238 h 5587623"/>
              <a:gd name="connsiteX1309" fmla="*/ 739839 w 6680434"/>
              <a:gd name="connsiteY1309" fmla="*/ 4075544 h 5587623"/>
              <a:gd name="connsiteX1310" fmla="*/ 731493 w 6680434"/>
              <a:gd name="connsiteY1310" fmla="*/ 4781187 h 5587623"/>
              <a:gd name="connsiteX1311" fmla="*/ 780666 w 6680434"/>
              <a:gd name="connsiteY1311" fmla="*/ 5583214 h 5587623"/>
              <a:gd name="connsiteX1312" fmla="*/ 783875 w 6680434"/>
              <a:gd name="connsiteY1312" fmla="*/ 5587623 h 5587623"/>
              <a:gd name="connsiteX1313" fmla="*/ 736694 w 6680434"/>
              <a:gd name="connsiteY1313" fmla="*/ 5587623 h 5587623"/>
              <a:gd name="connsiteX1314" fmla="*/ 716342 w 6680434"/>
              <a:gd name="connsiteY1314" fmla="*/ 5553427 h 5587623"/>
              <a:gd name="connsiteX1315" fmla="*/ 716342 w 6680434"/>
              <a:gd name="connsiteY1315" fmla="*/ 5553426 h 5587623"/>
              <a:gd name="connsiteX1316" fmla="*/ 702665 w 6680434"/>
              <a:gd name="connsiteY1316" fmla="*/ 5518098 h 5587623"/>
              <a:gd name="connsiteX1317" fmla="*/ 675121 w 6680434"/>
              <a:gd name="connsiteY1317" fmla="*/ 5446953 h 5587623"/>
              <a:gd name="connsiteX1318" fmla="*/ 675122 w 6680434"/>
              <a:gd name="connsiteY1318" fmla="*/ 5446952 h 5587623"/>
              <a:gd name="connsiteX1319" fmla="*/ 675121 w 6680434"/>
              <a:gd name="connsiteY1319" fmla="*/ 5446952 h 5587623"/>
              <a:gd name="connsiteX1320" fmla="*/ 688707 w 6680434"/>
              <a:gd name="connsiteY1320" fmla="*/ 4771395 h 5587623"/>
              <a:gd name="connsiteX1321" fmla="*/ 698364 w 6680434"/>
              <a:gd name="connsiteY1321" fmla="*/ 4087679 h 5587623"/>
              <a:gd name="connsiteX1322" fmla="*/ 662508 w 6680434"/>
              <a:gd name="connsiteY1322" fmla="*/ 3989462 h 5587623"/>
              <a:gd name="connsiteX1323" fmla="*/ 622590 w 6680434"/>
              <a:gd name="connsiteY1323" fmla="*/ 3894735 h 5587623"/>
              <a:gd name="connsiteX1324" fmla="*/ 622280 w 6680434"/>
              <a:gd name="connsiteY1324" fmla="*/ 3893999 h 5587623"/>
              <a:gd name="connsiteX1325" fmla="*/ 564380 w 6680434"/>
              <a:gd name="connsiteY1325" fmla="*/ 3754504 h 5587623"/>
              <a:gd name="connsiteX1326" fmla="*/ 564380 w 6680434"/>
              <a:gd name="connsiteY1326" fmla="*/ 3754500 h 5587623"/>
              <a:gd name="connsiteX1327" fmla="*/ 564378 w 6680434"/>
              <a:gd name="connsiteY1327" fmla="*/ 3754498 h 5587623"/>
              <a:gd name="connsiteX1328" fmla="*/ 521383 w 6680434"/>
              <a:gd name="connsiteY1328" fmla="*/ 3609669 h 5587623"/>
              <a:gd name="connsiteX1329" fmla="*/ 890647 w 6680434"/>
              <a:gd name="connsiteY1329" fmla="*/ 2943436 h 5587623"/>
              <a:gd name="connsiteX1330" fmla="*/ 1111501 w 6680434"/>
              <a:gd name="connsiteY1330" fmla="*/ 2838618 h 5587623"/>
              <a:gd name="connsiteX1331" fmla="*/ 1628047 w 6680434"/>
              <a:gd name="connsiteY1331" fmla="*/ 2553679 h 5587623"/>
              <a:gd name="connsiteX1332" fmla="*/ 1679891 w 6680434"/>
              <a:gd name="connsiteY1332" fmla="*/ 2513422 h 5587623"/>
              <a:gd name="connsiteX1333" fmla="*/ 1746022 w 6680434"/>
              <a:gd name="connsiteY1333" fmla="*/ 2461860 h 5587623"/>
              <a:gd name="connsiteX1334" fmla="*/ 2348727 w 6680434"/>
              <a:gd name="connsiteY1334" fmla="*/ 2222886 h 5587623"/>
              <a:gd name="connsiteX1335" fmla="*/ 2318591 w 6680434"/>
              <a:gd name="connsiteY1335" fmla="*/ 2084281 h 5587623"/>
              <a:gd name="connsiteX1336" fmla="*/ 2647282 w 6680434"/>
              <a:gd name="connsiteY1336" fmla="*/ 2190814 h 5587623"/>
              <a:gd name="connsiteX1337" fmla="*/ 2711318 w 6680434"/>
              <a:gd name="connsiteY1337" fmla="*/ 2234802 h 5587623"/>
              <a:gd name="connsiteX1338" fmla="*/ 3020485 w 6680434"/>
              <a:gd name="connsiteY1338" fmla="*/ 2385573 h 5587623"/>
              <a:gd name="connsiteX1339" fmla="*/ 3435718 w 6680434"/>
              <a:gd name="connsiteY1339" fmla="*/ 2294206 h 5587623"/>
              <a:gd name="connsiteX1340" fmla="*/ 3823297 w 6680434"/>
              <a:gd name="connsiteY1340" fmla="*/ 2191810 h 5587623"/>
              <a:gd name="connsiteX1341" fmla="*/ 4269947 w 6680434"/>
              <a:gd name="connsiteY1341" fmla="*/ 2321290 h 5587623"/>
              <a:gd name="connsiteX1342" fmla="*/ 4269952 w 6680434"/>
              <a:gd name="connsiteY1342" fmla="*/ 2321295 h 5587623"/>
              <a:gd name="connsiteX1343" fmla="*/ 4269955 w 6680434"/>
              <a:gd name="connsiteY1343" fmla="*/ 2321297 h 5587623"/>
              <a:gd name="connsiteX1344" fmla="*/ 4349731 w 6680434"/>
              <a:gd name="connsiteY1344" fmla="*/ 3025523 h 5587623"/>
              <a:gd name="connsiteX1345" fmla="*/ 4381451 w 6680434"/>
              <a:gd name="connsiteY1345" fmla="*/ 3677502 h 5587623"/>
              <a:gd name="connsiteX1346" fmla="*/ 4441081 w 6680434"/>
              <a:gd name="connsiteY1346" fmla="*/ 3734728 h 5587623"/>
              <a:gd name="connsiteX1347" fmla="*/ 4516819 w 6680434"/>
              <a:gd name="connsiteY1347" fmla="*/ 3810766 h 5587623"/>
              <a:gd name="connsiteX1348" fmla="*/ 4578544 w 6680434"/>
              <a:gd name="connsiteY1348" fmla="*/ 3993605 h 5587623"/>
              <a:gd name="connsiteX1349" fmla="*/ 4531392 w 6680434"/>
              <a:gd name="connsiteY1349" fmla="*/ 4181234 h 5587623"/>
              <a:gd name="connsiteX1350" fmla="*/ 4439248 w 6680434"/>
              <a:gd name="connsiteY1350" fmla="*/ 4296522 h 5587623"/>
              <a:gd name="connsiteX1351" fmla="*/ 4339890 w 6680434"/>
              <a:gd name="connsiteY1351" fmla="*/ 4450992 h 5587623"/>
              <a:gd name="connsiteX1352" fmla="*/ 4373360 w 6680434"/>
              <a:gd name="connsiteY1352" fmla="*/ 4597061 h 5587623"/>
              <a:gd name="connsiteX1353" fmla="*/ 4410189 w 6680434"/>
              <a:gd name="connsiteY1353" fmla="*/ 4723204 h 5587623"/>
              <a:gd name="connsiteX1354" fmla="*/ 4228994 w 6680434"/>
              <a:gd name="connsiteY1354" fmla="*/ 5058869 h 5587623"/>
              <a:gd name="connsiteX1355" fmla="*/ 4063445 w 6680434"/>
              <a:gd name="connsiteY1355" fmla="*/ 5283556 h 5587623"/>
              <a:gd name="connsiteX1356" fmla="*/ 3964524 w 6680434"/>
              <a:gd name="connsiteY1356" fmla="*/ 5565069 h 5587623"/>
              <a:gd name="connsiteX1357" fmla="*/ 3944414 w 6680434"/>
              <a:gd name="connsiteY1357" fmla="*/ 5587623 h 5587623"/>
              <a:gd name="connsiteX1358" fmla="*/ 3883636 w 6680434"/>
              <a:gd name="connsiteY1358" fmla="*/ 5587623 h 5587623"/>
              <a:gd name="connsiteX1359" fmla="*/ 3924623 w 6680434"/>
              <a:gd name="connsiteY1359" fmla="*/ 5543904 h 5587623"/>
              <a:gd name="connsiteX1360" fmla="*/ 4021364 w 6680434"/>
              <a:gd name="connsiteY1360" fmla="*/ 5273243 h 5587623"/>
              <a:gd name="connsiteX1361" fmla="*/ 4200379 w 6680434"/>
              <a:gd name="connsiteY1361" fmla="*/ 5024096 h 5587623"/>
              <a:gd name="connsiteX1362" fmla="*/ 4367233 w 6680434"/>
              <a:gd name="connsiteY1362" fmla="*/ 4727368 h 5587623"/>
              <a:gd name="connsiteX1363" fmla="*/ 4330515 w 6680434"/>
              <a:gd name="connsiteY1363" fmla="*/ 4617033 h 5587623"/>
              <a:gd name="connsiteX1364" fmla="*/ 4294027 w 6680434"/>
              <a:gd name="connsiteY1364" fmla="*/ 4446604 h 5587623"/>
              <a:gd name="connsiteX1365" fmla="*/ 4406191 w 6680434"/>
              <a:gd name="connsiteY1365" fmla="*/ 4266001 h 5587623"/>
              <a:gd name="connsiteX1366" fmla="*/ 4491304 w 6680434"/>
              <a:gd name="connsiteY1366" fmla="*/ 4161035 h 5587623"/>
              <a:gd name="connsiteX1367" fmla="*/ 4532877 w 6680434"/>
              <a:gd name="connsiteY1367" fmla="*/ 4002817 h 5587623"/>
              <a:gd name="connsiteX1368" fmla="*/ 4484942 w 6680434"/>
              <a:gd name="connsiteY1368" fmla="*/ 3846837 h 5587623"/>
              <a:gd name="connsiteX1369" fmla="*/ 4479662 w 6680434"/>
              <a:gd name="connsiteY1369" fmla="*/ 3839458 h 5587623"/>
              <a:gd name="connsiteX1370" fmla="*/ 4409419 w 6680434"/>
              <a:gd name="connsiteY1370" fmla="*/ 3769611 h 5587623"/>
              <a:gd name="connsiteX1371" fmla="*/ 4346070 w 6680434"/>
              <a:gd name="connsiteY1371" fmla="*/ 3708687 h 5587623"/>
              <a:gd name="connsiteX1372" fmla="*/ 4303370 w 6680434"/>
              <a:gd name="connsiteY1372" fmla="*/ 3012976 h 5587623"/>
              <a:gd name="connsiteX1373" fmla="*/ 4298624 w 6680434"/>
              <a:gd name="connsiteY1373" fmla="*/ 2419237 h 5587623"/>
              <a:gd name="connsiteX1374" fmla="*/ 4238742 w 6680434"/>
              <a:gd name="connsiteY1374" fmla="*/ 2355296 h 5587623"/>
              <a:gd name="connsiteX1375" fmla="*/ 4158067 w 6680434"/>
              <a:gd name="connsiteY1375" fmla="*/ 2301396 h 5587623"/>
              <a:gd name="connsiteX1376" fmla="*/ 3823124 w 6680434"/>
              <a:gd name="connsiteY1376" fmla="*/ 2237100 h 5587623"/>
              <a:gd name="connsiteX1377" fmla="*/ 3451324 w 6680434"/>
              <a:gd name="connsiteY1377" fmla="*/ 2336181 h 5587623"/>
              <a:gd name="connsiteX1378" fmla="*/ 3012955 w 6680434"/>
              <a:gd name="connsiteY1378" fmla="*/ 2430280 h 5587623"/>
              <a:gd name="connsiteX1379" fmla="*/ 2684352 w 6680434"/>
              <a:gd name="connsiteY1379" fmla="*/ 2269505 h 5587623"/>
              <a:gd name="connsiteX1380" fmla="*/ 2620966 w 6680434"/>
              <a:gd name="connsiteY1380" fmla="*/ 2227175 h 5587623"/>
              <a:gd name="connsiteX1381" fmla="*/ 2312852 w 6680434"/>
              <a:gd name="connsiteY1381" fmla="*/ 2128875 h 5587623"/>
              <a:gd name="connsiteX1382" fmla="*/ 1697785 w 6680434"/>
              <a:gd name="connsiteY1382" fmla="*/ 2379536 h 5587623"/>
              <a:gd name="connsiteX1383" fmla="*/ 1623734 w 6680434"/>
              <a:gd name="connsiteY1383" fmla="*/ 2437270 h 5587623"/>
              <a:gd name="connsiteX1384" fmla="*/ 1570967 w 6680434"/>
              <a:gd name="connsiteY1384" fmla="*/ 2479246 h 5587623"/>
              <a:gd name="connsiteX1385" fmla="*/ 1000845 w 6680434"/>
              <a:gd name="connsiteY1385" fmla="*/ 2801975 h 5587623"/>
              <a:gd name="connsiteX1386" fmla="*/ 776110 w 6680434"/>
              <a:gd name="connsiteY1386" fmla="*/ 2909569 h 5587623"/>
              <a:gd name="connsiteX1387" fmla="*/ 402122 w 6680434"/>
              <a:gd name="connsiteY1387" fmla="*/ 3480500 h 5587623"/>
              <a:gd name="connsiteX1388" fmla="*/ 413916 w 6680434"/>
              <a:gd name="connsiteY1388" fmla="*/ 3578192 h 5587623"/>
              <a:gd name="connsiteX1389" fmla="*/ 414432 w 6680434"/>
              <a:gd name="connsiteY1389" fmla="*/ 3578885 h 5587623"/>
              <a:gd name="connsiteX1390" fmla="*/ 522210 w 6680434"/>
              <a:gd name="connsiteY1390" fmla="*/ 3873667 h 5587623"/>
              <a:gd name="connsiteX1391" fmla="*/ 523475 w 6680434"/>
              <a:gd name="connsiteY1391" fmla="*/ 3876815 h 5587623"/>
              <a:gd name="connsiteX1392" fmla="*/ 608471 w 6680434"/>
              <a:gd name="connsiteY1392" fmla="*/ 4088250 h 5587623"/>
              <a:gd name="connsiteX1393" fmla="*/ 599177 w 6680434"/>
              <a:gd name="connsiteY1393" fmla="*/ 4850866 h 5587623"/>
              <a:gd name="connsiteX1394" fmla="*/ 548013 w 6680434"/>
              <a:gd name="connsiteY1394" fmla="*/ 5360312 h 5587623"/>
              <a:gd name="connsiteX1395" fmla="*/ 562554 w 6680434"/>
              <a:gd name="connsiteY1395" fmla="*/ 5480785 h 5587623"/>
              <a:gd name="connsiteX1396" fmla="*/ 590466 w 6680434"/>
              <a:gd name="connsiteY1396" fmla="*/ 5581144 h 5587623"/>
              <a:gd name="connsiteX1397" fmla="*/ 592268 w 6680434"/>
              <a:gd name="connsiteY1397" fmla="*/ 5587623 h 5587623"/>
              <a:gd name="connsiteX1398" fmla="*/ 542495 w 6680434"/>
              <a:gd name="connsiteY1398" fmla="*/ 5587623 h 5587623"/>
              <a:gd name="connsiteX1399" fmla="*/ 534669 w 6680434"/>
              <a:gd name="connsiteY1399" fmla="*/ 5567287 h 5587623"/>
              <a:gd name="connsiteX1400" fmla="*/ 534669 w 6680434"/>
              <a:gd name="connsiteY1400" fmla="*/ 5567287 h 5587623"/>
              <a:gd name="connsiteX1401" fmla="*/ 534668 w 6680434"/>
              <a:gd name="connsiteY1401" fmla="*/ 5567286 h 5587623"/>
              <a:gd name="connsiteX1402" fmla="*/ 552945 w 6680434"/>
              <a:gd name="connsiteY1402" fmla="*/ 4843008 h 5587623"/>
              <a:gd name="connsiteX1403" fmla="*/ 564116 w 6680434"/>
              <a:gd name="connsiteY1403" fmla="*/ 4102427 h 5587623"/>
              <a:gd name="connsiteX1404" fmla="*/ 524169 w 6680434"/>
              <a:gd name="connsiteY1404" fmla="*/ 3995921 h 5587623"/>
              <a:gd name="connsiteX1405" fmla="*/ 514820 w 6680434"/>
              <a:gd name="connsiteY1405" fmla="*/ 3974271 h 5587623"/>
              <a:gd name="connsiteX1406" fmla="*/ 479343 w 6680434"/>
              <a:gd name="connsiteY1406" fmla="*/ 3892118 h 5587623"/>
              <a:gd name="connsiteX1407" fmla="*/ 470605 w 6680434"/>
              <a:gd name="connsiteY1407" fmla="*/ 3871414 h 5587623"/>
              <a:gd name="connsiteX1408" fmla="*/ 416546 w 6680434"/>
              <a:gd name="connsiteY1408" fmla="*/ 3743333 h 5587623"/>
              <a:gd name="connsiteX1409" fmla="*/ 369213 w 6680434"/>
              <a:gd name="connsiteY1409" fmla="*/ 3588894 h 5587623"/>
              <a:gd name="connsiteX1410" fmla="*/ 757087 w 6680434"/>
              <a:gd name="connsiteY1410" fmla="*/ 2869512 h 5587623"/>
              <a:gd name="connsiteX1411" fmla="*/ 982876 w 6680434"/>
              <a:gd name="connsiteY1411" fmla="*/ 2761163 h 5587623"/>
              <a:gd name="connsiteX1412" fmla="*/ 1542842 w 6680434"/>
              <a:gd name="connsiteY1412" fmla="*/ 2445159 h 5587623"/>
              <a:gd name="connsiteX1413" fmla="*/ 1595120 w 6680434"/>
              <a:gd name="connsiteY1413" fmla="*/ 2404050 h 5587623"/>
              <a:gd name="connsiteX1414" fmla="*/ 1670325 w 6680434"/>
              <a:gd name="connsiteY1414" fmla="*/ 2344957 h 5587623"/>
              <a:gd name="connsiteX1415" fmla="*/ 2318591 w 6680434"/>
              <a:gd name="connsiteY1415" fmla="*/ 2084281 h 5587623"/>
              <a:gd name="connsiteX1416" fmla="*/ 2286274 w 6680434"/>
              <a:gd name="connsiteY1416" fmla="*/ 1941926 h 5587623"/>
              <a:gd name="connsiteX1417" fmla="*/ 2637746 w 6680434"/>
              <a:gd name="connsiteY1417" fmla="*/ 2055774 h 5587623"/>
              <a:gd name="connsiteX1418" fmla="*/ 2656304 w 6680434"/>
              <a:gd name="connsiteY1418" fmla="*/ 2068432 h 5587623"/>
              <a:gd name="connsiteX1419" fmla="*/ 2706570 w 6680434"/>
              <a:gd name="connsiteY1419" fmla="*/ 2102714 h 5587623"/>
              <a:gd name="connsiteX1420" fmla="*/ 2867235 w 6680434"/>
              <a:gd name="connsiteY1420" fmla="*/ 2205360 h 5587623"/>
              <a:gd name="connsiteX1421" fmla="*/ 2951683 w 6680434"/>
              <a:gd name="connsiteY1421" fmla="*/ 2243722 h 5587623"/>
              <a:gd name="connsiteX1422" fmla="*/ 3040405 w 6680434"/>
              <a:gd name="connsiteY1422" fmla="*/ 2265584 h 5587623"/>
              <a:gd name="connsiteX1423" fmla="*/ 3487862 w 6680434"/>
              <a:gd name="connsiteY1423" fmla="*/ 2165523 h 5587623"/>
              <a:gd name="connsiteX1424" fmla="*/ 3904636 w 6680434"/>
              <a:gd name="connsiteY1424" fmla="*/ 2053932 h 5587623"/>
              <a:gd name="connsiteX1425" fmla="*/ 4383136 w 6680434"/>
              <a:gd name="connsiteY1425" fmla="*/ 2189851 h 5587623"/>
              <a:gd name="connsiteX1426" fmla="*/ 4502033 w 6680434"/>
              <a:gd name="connsiteY1426" fmla="*/ 2350441 h 5587623"/>
              <a:gd name="connsiteX1427" fmla="*/ 4502033 w 6680434"/>
              <a:gd name="connsiteY1427" fmla="*/ 2350442 h 5587623"/>
              <a:gd name="connsiteX1428" fmla="*/ 4502035 w 6680434"/>
              <a:gd name="connsiteY1428" fmla="*/ 2350444 h 5587623"/>
              <a:gd name="connsiteX1429" fmla="*/ 4516942 w 6680434"/>
              <a:gd name="connsiteY1429" fmla="*/ 2737389 h 5587623"/>
              <a:gd name="connsiteX1430" fmla="*/ 4495518 w 6680434"/>
              <a:gd name="connsiteY1430" fmla="*/ 2830606 h 5587623"/>
              <a:gd name="connsiteX1431" fmla="*/ 4469276 w 6680434"/>
              <a:gd name="connsiteY1431" fmla="*/ 2944783 h 5587623"/>
              <a:gd name="connsiteX1432" fmla="*/ 4442650 w 6680434"/>
              <a:gd name="connsiteY1432" fmla="*/ 3059473 h 5587623"/>
              <a:gd name="connsiteX1433" fmla="*/ 4425006 w 6680434"/>
              <a:gd name="connsiteY1433" fmla="*/ 3135476 h 5587623"/>
              <a:gd name="connsiteX1434" fmla="*/ 4506207 w 6680434"/>
              <a:gd name="connsiteY1434" fmla="*/ 3648831 h 5587623"/>
              <a:gd name="connsiteX1435" fmla="*/ 4569911 w 6680434"/>
              <a:gd name="connsiteY1435" fmla="*/ 3709523 h 5587623"/>
              <a:gd name="connsiteX1436" fmla="*/ 4651579 w 6680434"/>
              <a:gd name="connsiteY1436" fmla="*/ 3790846 h 5587623"/>
              <a:gd name="connsiteX1437" fmla="*/ 4718374 w 6680434"/>
              <a:gd name="connsiteY1437" fmla="*/ 3986255 h 5587623"/>
              <a:gd name="connsiteX1438" fmla="*/ 4707712 w 6680434"/>
              <a:gd name="connsiteY1438" fmla="*/ 4090223 h 5587623"/>
              <a:gd name="connsiteX1439" fmla="*/ 4673469 w 6680434"/>
              <a:gd name="connsiteY1439" fmla="*/ 4173818 h 5587623"/>
              <a:gd name="connsiteX1440" fmla="*/ 4668029 w 6680434"/>
              <a:gd name="connsiteY1440" fmla="*/ 4187101 h 5587623"/>
              <a:gd name="connsiteX1441" fmla="*/ 4655966 w 6680434"/>
              <a:gd name="connsiteY1441" fmla="*/ 4204544 h 5587623"/>
              <a:gd name="connsiteX1442" fmla="*/ 4623000 w 6680434"/>
              <a:gd name="connsiteY1442" fmla="*/ 4252215 h 5587623"/>
              <a:gd name="connsiteX1443" fmla="*/ 4569530 w 6680434"/>
              <a:gd name="connsiteY1443" fmla="*/ 4310668 h 5587623"/>
              <a:gd name="connsiteX1444" fmla="*/ 4462835 w 6680434"/>
              <a:gd name="connsiteY1444" fmla="*/ 4477268 h 5587623"/>
              <a:gd name="connsiteX1445" fmla="*/ 4499904 w 6680434"/>
              <a:gd name="connsiteY1445" fmla="*/ 4635083 h 5587623"/>
              <a:gd name="connsiteX1446" fmla="*/ 4525868 w 6680434"/>
              <a:gd name="connsiteY1446" fmla="*/ 4700475 h 5587623"/>
              <a:gd name="connsiteX1447" fmla="*/ 4538318 w 6680434"/>
              <a:gd name="connsiteY1447" fmla="*/ 4752482 h 5587623"/>
              <a:gd name="connsiteX1448" fmla="*/ 4542258 w 6680434"/>
              <a:gd name="connsiteY1448" fmla="*/ 4768939 h 5587623"/>
              <a:gd name="connsiteX1449" fmla="*/ 4543428 w 6680434"/>
              <a:gd name="connsiteY1449" fmla="*/ 4827343 h 5587623"/>
              <a:gd name="connsiteX1450" fmla="*/ 4542860 w 6680434"/>
              <a:gd name="connsiteY1450" fmla="*/ 4830671 h 5587623"/>
              <a:gd name="connsiteX1451" fmla="*/ 4534364 w 6680434"/>
              <a:gd name="connsiteY1451" fmla="*/ 4880474 h 5587623"/>
              <a:gd name="connsiteX1452" fmla="*/ 4425976 w 6680434"/>
              <a:gd name="connsiteY1452" fmla="*/ 5054431 h 5587623"/>
              <a:gd name="connsiteX1453" fmla="*/ 4354738 w 6680434"/>
              <a:gd name="connsiteY1453" fmla="*/ 5123304 h 5587623"/>
              <a:gd name="connsiteX1454" fmla="*/ 4349647 w 6680434"/>
              <a:gd name="connsiteY1454" fmla="*/ 5128228 h 5587623"/>
              <a:gd name="connsiteX1455" fmla="*/ 4172619 w 6680434"/>
              <a:gd name="connsiteY1455" fmla="*/ 5371201 h 5587623"/>
              <a:gd name="connsiteX1456" fmla="*/ 4132086 w 6680434"/>
              <a:gd name="connsiteY1456" fmla="*/ 5534307 h 5587623"/>
              <a:gd name="connsiteX1457" fmla="*/ 4111984 w 6680434"/>
              <a:gd name="connsiteY1457" fmla="*/ 5587623 h 5587623"/>
              <a:gd name="connsiteX1458" fmla="*/ 4059687 w 6680434"/>
              <a:gd name="connsiteY1458" fmla="*/ 5587623 h 5587623"/>
              <a:gd name="connsiteX1459" fmla="*/ 4086302 w 6680434"/>
              <a:gd name="connsiteY1459" fmla="*/ 5526922 h 5587623"/>
              <a:gd name="connsiteX1460" fmla="*/ 4101042 w 6680434"/>
              <a:gd name="connsiteY1460" fmla="*/ 5474639 h 5587623"/>
              <a:gd name="connsiteX1461" fmla="*/ 4108222 w 6680434"/>
              <a:gd name="connsiteY1461" fmla="*/ 5449171 h 5587623"/>
              <a:gd name="connsiteX1462" fmla="*/ 4127812 w 6680434"/>
              <a:gd name="connsiteY1462" fmla="*/ 5362294 h 5587623"/>
              <a:gd name="connsiteX1463" fmla="*/ 4132721 w 6680434"/>
              <a:gd name="connsiteY1463" fmla="*/ 5349068 h 5587623"/>
              <a:gd name="connsiteX1464" fmla="*/ 4157042 w 6680434"/>
              <a:gd name="connsiteY1464" fmla="*/ 5283545 h 5587623"/>
              <a:gd name="connsiteX1465" fmla="*/ 4318548 w 6680434"/>
              <a:gd name="connsiteY1465" fmla="*/ 5095197 h 5587623"/>
              <a:gd name="connsiteX1466" fmla="*/ 4496480 w 6680434"/>
              <a:gd name="connsiteY1466" fmla="*/ 4775127 h 5587623"/>
              <a:gd name="connsiteX1467" fmla="*/ 4481768 w 6680434"/>
              <a:gd name="connsiteY1467" fmla="*/ 4713041 h 5587623"/>
              <a:gd name="connsiteX1468" fmla="*/ 4463467 w 6680434"/>
              <a:gd name="connsiteY1468" fmla="*/ 4666910 h 5587623"/>
              <a:gd name="connsiteX1469" fmla="*/ 4458239 w 6680434"/>
              <a:gd name="connsiteY1469" fmla="*/ 4653734 h 5587623"/>
              <a:gd name="connsiteX1470" fmla="*/ 4450315 w 6680434"/>
              <a:gd name="connsiteY1470" fmla="*/ 4632560 h 5587623"/>
              <a:gd name="connsiteX1471" fmla="*/ 4425062 w 6680434"/>
              <a:gd name="connsiteY1471" fmla="*/ 4565090 h 5587623"/>
              <a:gd name="connsiteX1472" fmla="*/ 4417014 w 6680434"/>
              <a:gd name="connsiteY1472" fmla="*/ 4470689 h 5587623"/>
              <a:gd name="connsiteX1473" fmla="*/ 4432833 w 6680434"/>
              <a:gd name="connsiteY1473" fmla="*/ 4414864 h 5587623"/>
              <a:gd name="connsiteX1474" fmla="*/ 4448654 w 6680434"/>
              <a:gd name="connsiteY1474" fmla="*/ 4387090 h 5587623"/>
              <a:gd name="connsiteX1475" fmla="*/ 4460990 w 6680434"/>
              <a:gd name="connsiteY1475" fmla="*/ 4365432 h 5587623"/>
              <a:gd name="connsiteX1476" fmla="*/ 4537009 w 6680434"/>
              <a:gd name="connsiteY1476" fmla="*/ 4278623 h 5587623"/>
              <a:gd name="connsiteX1477" fmla="*/ 4585373 w 6680434"/>
              <a:gd name="connsiteY1477" fmla="*/ 4226075 h 5587623"/>
              <a:gd name="connsiteX1478" fmla="*/ 4586258 w 6680434"/>
              <a:gd name="connsiteY1478" fmla="*/ 4225115 h 5587623"/>
              <a:gd name="connsiteX1479" fmla="*/ 4601973 w 6680434"/>
              <a:gd name="connsiteY1479" fmla="*/ 4202807 h 5587623"/>
              <a:gd name="connsiteX1480" fmla="*/ 4628138 w 6680434"/>
              <a:gd name="connsiteY1480" fmla="*/ 4165663 h 5587623"/>
              <a:gd name="connsiteX1481" fmla="*/ 4629319 w 6680434"/>
              <a:gd name="connsiteY1481" fmla="*/ 4162806 h 5587623"/>
              <a:gd name="connsiteX1482" fmla="*/ 4661848 w 6680434"/>
              <a:gd name="connsiteY1482" fmla="*/ 4084091 h 5587623"/>
              <a:gd name="connsiteX1483" fmla="*/ 4672229 w 6680434"/>
              <a:gd name="connsiteY1483" fmla="*/ 3996567 h 5587623"/>
              <a:gd name="connsiteX1484" fmla="*/ 4621722 w 6680434"/>
              <a:gd name="connsiteY1484" fmla="*/ 3829747 h 5587623"/>
              <a:gd name="connsiteX1485" fmla="*/ 4615426 w 6680434"/>
              <a:gd name="connsiteY1485" fmla="*/ 3820927 h 5587623"/>
              <a:gd name="connsiteX1486" fmla="*/ 4540017 w 6680434"/>
              <a:gd name="connsiteY1486" fmla="*/ 3746055 h 5587623"/>
              <a:gd name="connsiteX1487" fmla="*/ 4539857 w 6680434"/>
              <a:gd name="connsiteY1487" fmla="*/ 3745896 h 5587623"/>
              <a:gd name="connsiteX1488" fmla="*/ 4535243 w 6680434"/>
              <a:gd name="connsiteY1488" fmla="*/ 3741490 h 5587623"/>
              <a:gd name="connsiteX1489" fmla="*/ 4470809 w 6680434"/>
              <a:gd name="connsiteY1489" fmla="*/ 3679965 h 5587623"/>
              <a:gd name="connsiteX1490" fmla="*/ 4455849 w 6680434"/>
              <a:gd name="connsiteY1490" fmla="*/ 3658888 h 5587623"/>
              <a:gd name="connsiteX1491" fmla="*/ 4413796 w 6680434"/>
              <a:gd name="connsiteY1491" fmla="*/ 3599644 h 5587623"/>
              <a:gd name="connsiteX1492" fmla="*/ 4423825 w 6680434"/>
              <a:gd name="connsiteY1492" fmla="*/ 2934250 h 5587623"/>
              <a:gd name="connsiteX1493" fmla="*/ 4352271 w 6680434"/>
              <a:gd name="connsiteY1493" fmla="*/ 2227330 h 5587623"/>
              <a:gd name="connsiteX1494" fmla="*/ 4265323 w 6680434"/>
              <a:gd name="connsiteY1494" fmla="*/ 2169348 h 5587623"/>
              <a:gd name="connsiteX1495" fmla="*/ 4161517 w 6680434"/>
              <a:gd name="connsiteY1495" fmla="*/ 2128807 h 5587623"/>
              <a:gd name="connsiteX1496" fmla="*/ 4040971 w 6680434"/>
              <a:gd name="connsiteY1496" fmla="*/ 2106014 h 5587623"/>
              <a:gd name="connsiteX1497" fmla="*/ 3903804 w 6680434"/>
              <a:gd name="connsiteY1497" fmla="*/ 2101280 h 5587623"/>
              <a:gd name="connsiteX1498" fmla="*/ 3501644 w 6680434"/>
              <a:gd name="connsiteY1498" fmla="*/ 2210917 h 5587623"/>
              <a:gd name="connsiteX1499" fmla="*/ 3031655 w 6680434"/>
              <a:gd name="connsiteY1499" fmla="*/ 2313817 h 5587623"/>
              <a:gd name="connsiteX1500" fmla="*/ 2676506 w 6680434"/>
              <a:gd name="connsiteY1500" fmla="*/ 2142805 h 5587623"/>
              <a:gd name="connsiteX1501" fmla="*/ 2645108 w 6680434"/>
              <a:gd name="connsiteY1501" fmla="*/ 2121328 h 5587623"/>
              <a:gd name="connsiteX1502" fmla="*/ 2608540 w 6680434"/>
              <a:gd name="connsiteY1502" fmla="*/ 2096315 h 5587623"/>
              <a:gd name="connsiteX1503" fmla="*/ 2448247 w 6680434"/>
              <a:gd name="connsiteY1503" fmla="*/ 2018565 h 5587623"/>
              <a:gd name="connsiteX1504" fmla="*/ 2363972 w 6680434"/>
              <a:gd name="connsiteY1504" fmla="*/ 1998525 h 5587623"/>
              <a:gd name="connsiteX1505" fmla="*/ 2276827 w 6680434"/>
              <a:gd name="connsiteY1505" fmla="*/ 1991055 h 5587623"/>
              <a:gd name="connsiteX1506" fmla="*/ 1615784 w 6680434"/>
              <a:gd name="connsiteY1506" fmla="*/ 2263372 h 5587623"/>
              <a:gd name="connsiteX1507" fmla="*/ 1531894 w 6680434"/>
              <a:gd name="connsiteY1507" fmla="*/ 2329741 h 5587623"/>
              <a:gd name="connsiteX1508" fmla="*/ 1480183 w 6680434"/>
              <a:gd name="connsiteY1508" fmla="*/ 2370962 h 5587623"/>
              <a:gd name="connsiteX1509" fmla="*/ 867693 w 6680434"/>
              <a:gd name="connsiteY1509" fmla="*/ 2723997 h 5587623"/>
              <a:gd name="connsiteX1510" fmla="*/ 640090 w 6680434"/>
              <a:gd name="connsiteY1510" fmla="*/ 2837350 h 5587623"/>
              <a:gd name="connsiteX1511" fmla="*/ 252411 w 6680434"/>
              <a:gd name="connsiteY1511" fmla="*/ 3345445 h 5587623"/>
              <a:gd name="connsiteX1512" fmla="*/ 246475 w 6680434"/>
              <a:gd name="connsiteY1512" fmla="*/ 3449507 h 5587623"/>
              <a:gd name="connsiteX1513" fmla="*/ 259758 w 6680434"/>
              <a:gd name="connsiteY1513" fmla="*/ 3554527 h 5587623"/>
              <a:gd name="connsiteX1514" fmla="*/ 377160 w 6680434"/>
              <a:gd name="connsiteY1514" fmla="*/ 3867942 h 5587623"/>
              <a:gd name="connsiteX1515" fmla="*/ 472339 w 6680434"/>
              <a:gd name="connsiteY1515" fmla="*/ 4099508 h 5587623"/>
              <a:gd name="connsiteX1516" fmla="*/ 514386 w 6680434"/>
              <a:gd name="connsiteY1516" fmla="*/ 4299815 h 5587623"/>
              <a:gd name="connsiteX1517" fmla="*/ 514386 w 6680434"/>
              <a:gd name="connsiteY1517" fmla="*/ 4299816 h 5587623"/>
              <a:gd name="connsiteX1518" fmla="*/ 514386 w 6680434"/>
              <a:gd name="connsiteY1518" fmla="*/ 4299821 h 5587623"/>
              <a:gd name="connsiteX1519" fmla="*/ 461532 w 6680434"/>
              <a:gd name="connsiteY1519" fmla="*/ 4918988 h 5587623"/>
              <a:gd name="connsiteX1520" fmla="*/ 437615 w 6680434"/>
              <a:gd name="connsiteY1520" fmla="*/ 5058408 h 5587623"/>
              <a:gd name="connsiteX1521" fmla="*/ 417784 w 6680434"/>
              <a:gd name="connsiteY1521" fmla="*/ 5195620 h 5587623"/>
              <a:gd name="connsiteX1522" fmla="*/ 405790 w 6680434"/>
              <a:gd name="connsiteY1522" fmla="*/ 5330249 h 5587623"/>
              <a:gd name="connsiteX1523" fmla="*/ 417485 w 6680434"/>
              <a:gd name="connsiteY1523" fmla="*/ 5574424 h 5587623"/>
              <a:gd name="connsiteX1524" fmla="*/ 420375 w 6680434"/>
              <a:gd name="connsiteY1524" fmla="*/ 5587623 h 5587623"/>
              <a:gd name="connsiteX1525" fmla="*/ 376344 w 6680434"/>
              <a:gd name="connsiteY1525" fmla="*/ 5587623 h 5587623"/>
              <a:gd name="connsiteX1526" fmla="*/ 369914 w 6680434"/>
              <a:gd name="connsiteY1526" fmla="*/ 5554461 h 5587623"/>
              <a:gd name="connsiteX1527" fmla="*/ 375643 w 6680434"/>
              <a:gd name="connsiteY1527" fmla="*/ 5168110 h 5587623"/>
              <a:gd name="connsiteX1528" fmla="*/ 375643 w 6680434"/>
              <a:gd name="connsiteY1528" fmla="*/ 5168109 h 5587623"/>
              <a:gd name="connsiteX1529" fmla="*/ 375644 w 6680434"/>
              <a:gd name="connsiteY1529" fmla="*/ 5168108 h 5587623"/>
              <a:gd name="connsiteX1530" fmla="*/ 416812 w 6680434"/>
              <a:gd name="connsiteY1530" fmla="*/ 4907939 h 5587623"/>
              <a:gd name="connsiteX1531" fmla="*/ 474288 w 6680434"/>
              <a:gd name="connsiteY1531" fmla="*/ 4402465 h 5587623"/>
              <a:gd name="connsiteX1532" fmla="*/ 468964 w 6680434"/>
              <a:gd name="connsiteY1532" fmla="*/ 4303384 h 5587623"/>
              <a:gd name="connsiteX1533" fmla="*/ 454421 w 6680434"/>
              <a:gd name="connsiteY1533" fmla="*/ 4206003 h 5587623"/>
              <a:gd name="connsiteX1534" fmla="*/ 429108 w 6680434"/>
              <a:gd name="connsiteY1534" fmla="*/ 4110763 h 5587623"/>
              <a:gd name="connsiteX1535" fmla="*/ 335934 w 6680434"/>
              <a:gd name="connsiteY1535" fmla="*/ 3884161 h 5587623"/>
              <a:gd name="connsiteX1536" fmla="*/ 328250 w 6680434"/>
              <a:gd name="connsiteY1536" fmla="*/ 3866355 h 5587623"/>
              <a:gd name="connsiteX1537" fmla="*/ 267670 w 6680434"/>
              <a:gd name="connsiteY1537" fmla="*/ 3726012 h 5587623"/>
              <a:gd name="connsiteX1538" fmla="*/ 215332 w 6680434"/>
              <a:gd name="connsiteY1538" fmla="*/ 3561860 h 5587623"/>
              <a:gd name="connsiteX1539" fmla="*/ 621140 w 6680434"/>
              <a:gd name="connsiteY1539" fmla="*/ 2795125 h 5587623"/>
              <a:gd name="connsiteX1540" fmla="*/ 850029 w 6680434"/>
              <a:gd name="connsiteY1540" fmla="*/ 2681377 h 5587623"/>
              <a:gd name="connsiteX1541" fmla="*/ 1454956 w 6680434"/>
              <a:gd name="connsiteY1541" fmla="*/ 2332687 h 5587623"/>
              <a:gd name="connsiteX1542" fmla="*/ 1505947 w 6680434"/>
              <a:gd name="connsiteY1542" fmla="*/ 2291975 h 5587623"/>
              <a:gd name="connsiteX1543" fmla="*/ 1591226 w 6680434"/>
              <a:gd name="connsiteY1543" fmla="*/ 2224606 h 5587623"/>
              <a:gd name="connsiteX1544" fmla="*/ 2286274 w 6680434"/>
              <a:gd name="connsiteY1544" fmla="*/ 1941926 h 5587623"/>
              <a:gd name="connsiteX1545" fmla="*/ 2252127 w 6680434"/>
              <a:gd name="connsiteY1545" fmla="*/ 1803864 h 5587623"/>
              <a:gd name="connsiteX1546" fmla="*/ 2628190 w 6680434"/>
              <a:gd name="connsiteY1546" fmla="*/ 1924505 h 5587623"/>
              <a:gd name="connsiteX1547" fmla="*/ 2701941 w 6680434"/>
              <a:gd name="connsiteY1547" fmla="*/ 1975351 h 5587623"/>
              <a:gd name="connsiteX1548" fmla="*/ 3059559 w 6680434"/>
              <a:gd name="connsiteY1548" fmla="*/ 2148316 h 5587623"/>
              <a:gd name="connsiteX1549" fmla="*/ 3538631 w 6680434"/>
              <a:gd name="connsiteY1549" fmla="*/ 2039455 h 5587623"/>
              <a:gd name="connsiteX1550" fmla="*/ 3985418 w 6680434"/>
              <a:gd name="connsiteY1550" fmla="*/ 1917554 h 5587623"/>
              <a:gd name="connsiteX1551" fmla="*/ 4497869 w 6680434"/>
              <a:gd name="connsiteY1551" fmla="*/ 2062137 h 5587623"/>
              <a:gd name="connsiteX1552" fmla="*/ 4652967 w 6680434"/>
              <a:gd name="connsiteY1552" fmla="*/ 2327833 h 5587623"/>
              <a:gd name="connsiteX1553" fmla="*/ 4652966 w 6680434"/>
              <a:gd name="connsiteY1553" fmla="*/ 2327836 h 5587623"/>
              <a:gd name="connsiteX1554" fmla="*/ 4654564 w 6680434"/>
              <a:gd name="connsiteY1554" fmla="*/ 2344715 h 5587623"/>
              <a:gd name="connsiteX1555" fmla="*/ 4662560 w 6680434"/>
              <a:gd name="connsiteY1555" fmla="*/ 2429253 h 5587623"/>
              <a:gd name="connsiteX1556" fmla="*/ 4662560 w 6680434"/>
              <a:gd name="connsiteY1556" fmla="*/ 2429256 h 5587623"/>
              <a:gd name="connsiteX1557" fmla="*/ 4662294 w 6680434"/>
              <a:gd name="connsiteY1557" fmla="*/ 2434707 h 5587623"/>
              <a:gd name="connsiteX1558" fmla="*/ 4657388 w 6680434"/>
              <a:gd name="connsiteY1558" fmla="*/ 2534908 h 5587623"/>
              <a:gd name="connsiteX1559" fmla="*/ 4590985 w 6680434"/>
              <a:gd name="connsiteY1559" fmla="*/ 2864134 h 5587623"/>
              <a:gd name="connsiteX1560" fmla="*/ 4527020 w 6680434"/>
              <a:gd name="connsiteY1560" fmla="*/ 3169020 h 5587623"/>
              <a:gd name="connsiteX1561" fmla="*/ 4521817 w 6680434"/>
              <a:gd name="connsiteY1561" fmla="*/ 3232591 h 5587623"/>
              <a:gd name="connsiteX1562" fmla="*/ 4518952 w 6680434"/>
              <a:gd name="connsiteY1562" fmla="*/ 3267603 h 5587623"/>
              <a:gd name="connsiteX1563" fmla="*/ 4519759 w 6680434"/>
              <a:gd name="connsiteY1563" fmla="*/ 3289508 h 5587623"/>
              <a:gd name="connsiteX1564" fmla="*/ 4522464 w 6680434"/>
              <a:gd name="connsiteY1564" fmla="*/ 3362883 h 5587623"/>
              <a:gd name="connsiteX1565" fmla="*/ 4523091 w 6680434"/>
              <a:gd name="connsiteY1565" fmla="*/ 3366031 h 5587623"/>
              <a:gd name="connsiteX1566" fmla="*/ 4540531 w 6680434"/>
              <a:gd name="connsiteY1566" fmla="*/ 3453793 h 5587623"/>
              <a:gd name="connsiteX1567" fmla="*/ 4576119 w 6680434"/>
              <a:gd name="connsiteY1567" fmla="*/ 3539263 h 5587623"/>
              <a:gd name="connsiteX1568" fmla="*/ 4632206 w 6680434"/>
              <a:gd name="connsiteY1568" fmla="*/ 3618230 h 5587623"/>
              <a:gd name="connsiteX1569" fmla="*/ 4701857 w 6680434"/>
              <a:gd name="connsiteY1569" fmla="*/ 3684263 h 5587623"/>
              <a:gd name="connsiteX1570" fmla="*/ 4789455 w 6680434"/>
              <a:gd name="connsiteY1570" fmla="*/ 3770871 h 5587623"/>
              <a:gd name="connsiteX1571" fmla="*/ 4862044 w 6680434"/>
              <a:gd name="connsiteY1571" fmla="*/ 3978146 h 5587623"/>
              <a:gd name="connsiteX1572" fmla="*/ 4808588 w 6680434"/>
              <a:gd name="connsiteY1572" fmla="*/ 4191770 h 5587623"/>
              <a:gd name="connsiteX1573" fmla="*/ 4760836 w 6680434"/>
              <a:gd name="connsiteY1573" fmla="*/ 4261120 h 5587623"/>
              <a:gd name="connsiteX1574" fmla="*/ 4760835 w 6680434"/>
              <a:gd name="connsiteY1574" fmla="*/ 4261120 h 5587623"/>
              <a:gd name="connsiteX1575" fmla="*/ 4760833 w 6680434"/>
              <a:gd name="connsiteY1575" fmla="*/ 4261123 h 5587623"/>
              <a:gd name="connsiteX1576" fmla="*/ 4704064 w 6680434"/>
              <a:gd name="connsiteY1576" fmla="*/ 4323336 h 5587623"/>
              <a:gd name="connsiteX1577" fmla="*/ 4589688 w 6680434"/>
              <a:gd name="connsiteY1577" fmla="*/ 4502351 h 5587623"/>
              <a:gd name="connsiteX1578" fmla="*/ 4630379 w 6680434"/>
              <a:gd name="connsiteY1578" fmla="*/ 4671962 h 5587623"/>
              <a:gd name="connsiteX1579" fmla="*/ 4647795 w 6680434"/>
              <a:gd name="connsiteY1579" fmla="*/ 4715918 h 5587623"/>
              <a:gd name="connsiteX1580" fmla="*/ 4658065 w 6680434"/>
              <a:gd name="connsiteY1580" fmla="*/ 4741839 h 5587623"/>
              <a:gd name="connsiteX1581" fmla="*/ 4675551 w 6680434"/>
              <a:gd name="connsiteY1581" fmla="*/ 4814985 h 5587623"/>
              <a:gd name="connsiteX1582" fmla="*/ 4666841 w 6680434"/>
              <a:gd name="connsiteY1582" fmla="*/ 4934138 h 5587623"/>
              <a:gd name="connsiteX1583" fmla="*/ 4650265 w 6680434"/>
              <a:gd name="connsiteY1583" fmla="*/ 4979549 h 5587623"/>
              <a:gd name="connsiteX1584" fmla="*/ 4647948 w 6680434"/>
              <a:gd name="connsiteY1584" fmla="*/ 4985896 h 5587623"/>
              <a:gd name="connsiteX1585" fmla="*/ 4469742 w 6680434"/>
              <a:gd name="connsiteY1585" fmla="*/ 5199122 h 5587623"/>
              <a:gd name="connsiteX1586" fmla="*/ 4351433 w 6680434"/>
              <a:gd name="connsiteY1586" fmla="*/ 5319916 h 5587623"/>
              <a:gd name="connsiteX1587" fmla="*/ 4341646 w 6680434"/>
              <a:gd name="connsiteY1587" fmla="*/ 5334690 h 5587623"/>
              <a:gd name="connsiteX1588" fmla="*/ 4307938 w 6680434"/>
              <a:gd name="connsiteY1588" fmla="*/ 5385577 h 5587623"/>
              <a:gd name="connsiteX1589" fmla="*/ 4281787 w 6680434"/>
              <a:gd name="connsiteY1589" fmla="*/ 5458906 h 5587623"/>
              <a:gd name="connsiteX1590" fmla="*/ 4256978 w 6680434"/>
              <a:gd name="connsiteY1590" fmla="*/ 5569848 h 5587623"/>
              <a:gd name="connsiteX1591" fmla="*/ 4251648 w 6680434"/>
              <a:gd name="connsiteY1591" fmla="*/ 5587623 h 5587623"/>
              <a:gd name="connsiteX1592" fmla="*/ 4200903 w 6680434"/>
              <a:gd name="connsiteY1592" fmla="*/ 5587623 h 5587623"/>
              <a:gd name="connsiteX1593" fmla="*/ 4201151 w 6680434"/>
              <a:gd name="connsiteY1593" fmla="*/ 5586934 h 5587623"/>
              <a:gd name="connsiteX1594" fmla="*/ 4233303 w 6680434"/>
              <a:gd name="connsiteY1594" fmla="*/ 5451592 h 5587623"/>
              <a:gd name="connsiteX1595" fmla="*/ 4436370 w 6680434"/>
              <a:gd name="connsiteY1595" fmla="*/ 5166641 h 5587623"/>
              <a:gd name="connsiteX1596" fmla="*/ 4626875 w 6680434"/>
              <a:gd name="connsiteY1596" fmla="*/ 4876996 h 5587623"/>
              <a:gd name="connsiteX1597" fmla="*/ 4626472 w 6680434"/>
              <a:gd name="connsiteY1597" fmla="*/ 4857835 h 5587623"/>
              <a:gd name="connsiteX1598" fmla="*/ 4625739 w 6680434"/>
              <a:gd name="connsiteY1598" fmla="*/ 4822998 h 5587623"/>
              <a:gd name="connsiteX1599" fmla="*/ 4622913 w 6680434"/>
              <a:gd name="connsiteY1599" fmla="*/ 4810643 h 5587623"/>
              <a:gd name="connsiteX1600" fmla="*/ 4610450 w 6680434"/>
              <a:gd name="connsiteY1600" fmla="*/ 4756164 h 5587623"/>
              <a:gd name="connsiteX1601" fmla="*/ 4589173 w 6680434"/>
              <a:gd name="connsiteY1601" fmla="*/ 4701383 h 5587623"/>
              <a:gd name="connsiteX1602" fmla="*/ 4585626 w 6680434"/>
              <a:gd name="connsiteY1602" fmla="*/ 4692251 h 5587623"/>
              <a:gd name="connsiteX1603" fmla="*/ 4581163 w 6680434"/>
              <a:gd name="connsiteY1603" fmla="*/ 4680324 h 5587623"/>
              <a:gd name="connsiteX1604" fmla="*/ 4550471 w 6680434"/>
              <a:gd name="connsiteY1604" fmla="*/ 4598336 h 5587623"/>
              <a:gd name="connsiteX1605" fmla="*/ 4542847 w 6680434"/>
              <a:gd name="connsiteY1605" fmla="*/ 4509147 h 5587623"/>
              <a:gd name="connsiteX1606" fmla="*/ 4541918 w 6680434"/>
              <a:gd name="connsiteY1606" fmla="*/ 4498279 h 5587623"/>
              <a:gd name="connsiteX1607" fmla="*/ 4668490 w 6680434"/>
              <a:gd name="connsiteY1607" fmla="*/ 4293034 h 5587623"/>
              <a:gd name="connsiteX1608" fmla="*/ 4704578 w 6680434"/>
              <a:gd name="connsiteY1608" fmla="*/ 4253387 h 5587623"/>
              <a:gd name="connsiteX1609" fmla="*/ 4720972 w 6680434"/>
              <a:gd name="connsiteY1609" fmla="*/ 4235376 h 5587623"/>
              <a:gd name="connsiteX1610" fmla="*/ 4764868 w 6680434"/>
              <a:gd name="connsiteY1610" fmla="*/ 4170972 h 5587623"/>
              <a:gd name="connsiteX1611" fmla="*/ 4812159 w 6680434"/>
              <a:gd name="connsiteY1611" fmla="*/ 3989717 h 5587623"/>
              <a:gd name="connsiteX1612" fmla="*/ 4797525 w 6680434"/>
              <a:gd name="connsiteY1612" fmla="*/ 3896477 h 5587623"/>
              <a:gd name="connsiteX1613" fmla="*/ 4771490 w 6680434"/>
              <a:gd name="connsiteY1613" fmla="*/ 3839751 h 5587623"/>
              <a:gd name="connsiteX1614" fmla="*/ 4758180 w 6680434"/>
              <a:gd name="connsiteY1614" fmla="*/ 3810755 h 5587623"/>
              <a:gd name="connsiteX1615" fmla="*/ 4754692 w 6680434"/>
              <a:gd name="connsiteY1615" fmla="*/ 3805879 h 5587623"/>
              <a:gd name="connsiteX1616" fmla="*/ 4750638 w 6680434"/>
              <a:gd name="connsiteY1616" fmla="*/ 3800214 h 5587623"/>
              <a:gd name="connsiteX1617" fmla="*/ 4669966 w 6680434"/>
              <a:gd name="connsiteY1617" fmla="*/ 3720711 h 5587623"/>
              <a:gd name="connsiteX1618" fmla="*/ 4669139 w 6680434"/>
              <a:gd name="connsiteY1618" fmla="*/ 3719898 h 5587623"/>
              <a:gd name="connsiteX1619" fmla="*/ 4595258 w 6680434"/>
              <a:gd name="connsiteY1619" fmla="*/ 3649449 h 5587623"/>
              <a:gd name="connsiteX1620" fmla="*/ 4543969 w 6680434"/>
              <a:gd name="connsiteY1620" fmla="*/ 2853665 h 5587623"/>
              <a:gd name="connsiteX1621" fmla="*/ 4593595 w 6680434"/>
              <a:gd name="connsiteY1621" fmla="*/ 2637785 h 5587623"/>
              <a:gd name="connsiteX1622" fmla="*/ 4604700 w 6680434"/>
              <a:gd name="connsiteY1622" fmla="*/ 2565552 h 5587623"/>
              <a:gd name="connsiteX1623" fmla="*/ 4609499 w 6680434"/>
              <a:gd name="connsiteY1623" fmla="*/ 2534344 h 5587623"/>
              <a:gd name="connsiteX1624" fmla="*/ 4615013 w 6680434"/>
              <a:gd name="connsiteY1624" fmla="*/ 2435101 h 5587623"/>
              <a:gd name="connsiteX1625" fmla="*/ 4466353 w 6680434"/>
              <a:gd name="connsiteY1625" fmla="*/ 2097955 h 5587623"/>
              <a:gd name="connsiteX1626" fmla="*/ 3985030 w 6680434"/>
              <a:gd name="connsiteY1626" fmla="*/ 1964056 h 5587623"/>
              <a:gd name="connsiteX1627" fmla="*/ 3555793 w 6680434"/>
              <a:gd name="connsiteY1627" fmla="*/ 2081372 h 5587623"/>
              <a:gd name="connsiteX1628" fmla="*/ 3053229 w 6680434"/>
              <a:gd name="connsiteY1628" fmla="*/ 2193221 h 5587623"/>
              <a:gd name="connsiteX1629" fmla="*/ 2675516 w 6680434"/>
              <a:gd name="connsiteY1629" fmla="*/ 2012317 h 5587623"/>
              <a:gd name="connsiteX1630" fmla="*/ 2602267 w 6680434"/>
              <a:gd name="connsiteY1630" fmla="*/ 1962172 h 5587623"/>
              <a:gd name="connsiteX1631" fmla="*/ 2246676 w 6680434"/>
              <a:gd name="connsiteY1631" fmla="*/ 1849970 h 5587623"/>
              <a:gd name="connsiteX1632" fmla="*/ 1539302 w 6680434"/>
              <a:gd name="connsiteY1632" fmla="*/ 2143829 h 5587623"/>
              <a:gd name="connsiteX1633" fmla="*/ 1526100 w 6680434"/>
              <a:gd name="connsiteY1633" fmla="*/ 2154313 h 5587623"/>
              <a:gd name="connsiteX1634" fmla="*/ 1445339 w 6680434"/>
              <a:gd name="connsiteY1634" fmla="*/ 2218473 h 5587623"/>
              <a:gd name="connsiteX1635" fmla="*/ 1394966 w 6680434"/>
              <a:gd name="connsiteY1635" fmla="*/ 2259276 h 5587623"/>
              <a:gd name="connsiteX1636" fmla="*/ 1242659 w 6680434"/>
              <a:gd name="connsiteY1636" fmla="*/ 2369267 h 5587623"/>
              <a:gd name="connsiteX1637" fmla="*/ 1136596 w 6680434"/>
              <a:gd name="connsiteY1637" fmla="*/ 2433514 h 5587623"/>
              <a:gd name="connsiteX1638" fmla="*/ 1081708 w 6680434"/>
              <a:gd name="connsiteY1638" fmla="*/ 2466762 h 5587623"/>
              <a:gd name="connsiteX1639" fmla="*/ 738851 w 6680434"/>
              <a:gd name="connsiteY1639" fmla="*/ 2644021 h 5587623"/>
              <a:gd name="connsiteX1640" fmla="*/ 507217 w 6680434"/>
              <a:gd name="connsiteY1640" fmla="*/ 2761341 h 5587623"/>
              <a:gd name="connsiteX1641" fmla="*/ 109067 w 6680434"/>
              <a:gd name="connsiteY1641" fmla="*/ 3528990 h 5587623"/>
              <a:gd name="connsiteX1642" fmla="*/ 236686 w 6680434"/>
              <a:gd name="connsiteY1642" fmla="*/ 3862708 h 5587623"/>
              <a:gd name="connsiteX1643" fmla="*/ 340318 w 6680434"/>
              <a:gd name="connsiteY1643" fmla="*/ 4110544 h 5587623"/>
              <a:gd name="connsiteX1644" fmla="*/ 327182 w 6680434"/>
              <a:gd name="connsiteY1644" fmla="*/ 4988016 h 5587623"/>
              <a:gd name="connsiteX1645" fmla="*/ 265118 w 6680434"/>
              <a:gd name="connsiteY1645" fmla="*/ 5564951 h 5587623"/>
              <a:gd name="connsiteX1646" fmla="*/ 267670 w 6680434"/>
              <a:gd name="connsiteY1646" fmla="*/ 5587623 h 5587623"/>
              <a:gd name="connsiteX1647" fmla="*/ 225118 w 6680434"/>
              <a:gd name="connsiteY1647" fmla="*/ 5587623 h 5587623"/>
              <a:gd name="connsiteX1648" fmla="*/ 220525 w 6680434"/>
              <a:gd name="connsiteY1648" fmla="*/ 5528981 h 5587623"/>
              <a:gd name="connsiteX1649" fmla="*/ 283076 w 6680434"/>
              <a:gd name="connsiteY1649" fmla="*/ 4977045 h 5587623"/>
              <a:gd name="connsiteX1650" fmla="*/ 296452 w 6680434"/>
              <a:gd name="connsiteY1650" fmla="*/ 4123858 h 5587623"/>
              <a:gd name="connsiteX1651" fmla="*/ 260175 w 6680434"/>
              <a:gd name="connsiteY1651" fmla="*/ 4036912 h 5587623"/>
              <a:gd name="connsiteX1652" fmla="*/ 194870 w 6680434"/>
              <a:gd name="connsiteY1652" fmla="*/ 3880396 h 5587623"/>
              <a:gd name="connsiteX1653" fmla="*/ 121400 w 6680434"/>
              <a:gd name="connsiteY1653" fmla="*/ 3713079 h 5587623"/>
              <a:gd name="connsiteX1654" fmla="*/ 121398 w 6680434"/>
              <a:gd name="connsiteY1654" fmla="*/ 3713078 h 5587623"/>
              <a:gd name="connsiteX1655" fmla="*/ 65083 w 6680434"/>
              <a:gd name="connsiteY1655" fmla="*/ 3539184 h 5587623"/>
              <a:gd name="connsiteX1656" fmla="*/ 485671 w 6680434"/>
              <a:gd name="connsiteY1656" fmla="*/ 2721499 h 5587623"/>
              <a:gd name="connsiteX1657" fmla="*/ 718644 w 6680434"/>
              <a:gd name="connsiteY1657" fmla="*/ 2603762 h 5587623"/>
              <a:gd name="connsiteX1658" fmla="*/ 1366093 w 6680434"/>
              <a:gd name="connsiteY1658" fmla="*/ 2224146 h 5587623"/>
              <a:gd name="connsiteX1659" fmla="*/ 1416079 w 6680434"/>
              <a:gd name="connsiteY1659" fmla="*/ 2183602 h 5587623"/>
              <a:gd name="connsiteX1660" fmla="*/ 1511483 w 6680434"/>
              <a:gd name="connsiteY1660" fmla="*/ 2107941 h 5587623"/>
              <a:gd name="connsiteX1661" fmla="*/ 2252127 w 6680434"/>
              <a:gd name="connsiteY1661" fmla="*/ 1803864 h 5587623"/>
              <a:gd name="connsiteX1662" fmla="*/ 2219905 w 6680434"/>
              <a:gd name="connsiteY1662" fmla="*/ 1664608 h 5587623"/>
              <a:gd name="connsiteX1663" fmla="*/ 2619213 w 6680434"/>
              <a:gd name="connsiteY1663" fmla="*/ 1792258 h 5587623"/>
              <a:gd name="connsiteX1664" fmla="*/ 2698104 w 6680434"/>
              <a:gd name="connsiteY1664" fmla="*/ 1845810 h 5587623"/>
              <a:gd name="connsiteX1665" fmla="*/ 3079285 w 6680434"/>
              <a:gd name="connsiteY1665" fmla="*/ 2030079 h 5587623"/>
              <a:gd name="connsiteX1666" fmla="*/ 3590581 w 6680434"/>
              <a:gd name="connsiteY1666" fmla="*/ 1912516 h 5587623"/>
              <a:gd name="connsiteX1667" fmla="*/ 4064907 w 6680434"/>
              <a:gd name="connsiteY1667" fmla="*/ 1782081 h 5587623"/>
              <a:gd name="connsiteX1668" fmla="*/ 4610811 w 6680434"/>
              <a:gd name="connsiteY1668" fmla="*/ 1934607 h 5587623"/>
              <a:gd name="connsiteX1669" fmla="*/ 4763195 w 6680434"/>
              <a:gd name="connsiteY1669" fmla="*/ 2551257 h 5587623"/>
              <a:gd name="connsiteX1670" fmla="*/ 4738662 w 6680434"/>
              <a:gd name="connsiteY1670" fmla="*/ 2666473 h 5587623"/>
              <a:gd name="connsiteX1671" fmla="*/ 4738278 w 6680434"/>
              <a:gd name="connsiteY1671" fmla="*/ 2668278 h 5587623"/>
              <a:gd name="connsiteX1672" fmla="*/ 4709634 w 6680434"/>
              <a:gd name="connsiteY1672" fmla="*/ 2785652 h 5587623"/>
              <a:gd name="connsiteX1673" fmla="*/ 4641541 w 6680434"/>
              <a:gd name="connsiteY1673" fmla="*/ 3111046 h 5587623"/>
              <a:gd name="connsiteX1674" fmla="*/ 4636022 w 6680434"/>
              <a:gd name="connsiteY1674" fmla="*/ 3180347 h 5587623"/>
              <a:gd name="connsiteX1675" fmla="*/ 4633178 w 6680434"/>
              <a:gd name="connsiteY1675" fmla="*/ 3216054 h 5587623"/>
              <a:gd name="connsiteX1676" fmla="*/ 4754455 w 6680434"/>
              <a:gd name="connsiteY1676" fmla="*/ 3590307 h 5587623"/>
              <a:gd name="connsiteX1677" fmla="*/ 4829279 w 6680434"/>
              <a:gd name="connsiteY1677" fmla="*/ 3660570 h 5587623"/>
              <a:gd name="connsiteX1678" fmla="*/ 4923084 w 6680434"/>
              <a:gd name="connsiteY1678" fmla="*/ 3752906 h 5587623"/>
              <a:gd name="connsiteX1679" fmla="*/ 4992931 w 6680434"/>
              <a:gd name="connsiteY1679" fmla="*/ 3913998 h 5587623"/>
              <a:gd name="connsiteX1680" fmla="*/ 4997044 w 6680434"/>
              <a:gd name="connsiteY1680" fmla="*/ 3948277 h 5587623"/>
              <a:gd name="connsiteX1681" fmla="*/ 4999981 w 6680434"/>
              <a:gd name="connsiteY1681" fmla="*/ 3972761 h 5587623"/>
              <a:gd name="connsiteX1682" fmla="*/ 4999712 w 6680434"/>
              <a:gd name="connsiteY1682" fmla="*/ 3983376 h 5587623"/>
              <a:gd name="connsiteX1683" fmla="*/ 4998477 w 6680434"/>
              <a:gd name="connsiteY1683" fmla="*/ 4031993 h 5587623"/>
              <a:gd name="connsiteX1684" fmla="*/ 4970301 w 6680434"/>
              <a:gd name="connsiteY1684" fmla="*/ 4146266 h 5587623"/>
              <a:gd name="connsiteX1685" fmla="*/ 4955798 w 6680434"/>
              <a:gd name="connsiteY1685" fmla="*/ 4175726 h 5587623"/>
              <a:gd name="connsiteX1686" fmla="*/ 4944078 w 6680434"/>
              <a:gd name="connsiteY1686" fmla="*/ 4199538 h 5587623"/>
              <a:gd name="connsiteX1687" fmla="*/ 4923351 w 6680434"/>
              <a:gd name="connsiteY1687" fmla="*/ 4229624 h 5587623"/>
              <a:gd name="connsiteX1688" fmla="*/ 4893502 w 6680434"/>
              <a:gd name="connsiteY1688" fmla="*/ 4272951 h 5587623"/>
              <a:gd name="connsiteX1689" fmla="*/ 4833294 w 6680434"/>
              <a:gd name="connsiteY1689" fmla="*/ 4338762 h 5587623"/>
              <a:gd name="connsiteX1690" fmla="*/ 4727034 w 6680434"/>
              <a:gd name="connsiteY1690" fmla="*/ 4477957 h 5587623"/>
              <a:gd name="connsiteX1691" fmla="*/ 4719926 w 6680434"/>
              <a:gd name="connsiteY1691" fmla="*/ 4504243 h 5587623"/>
              <a:gd name="connsiteX1692" fmla="*/ 4712597 w 6680434"/>
              <a:gd name="connsiteY1692" fmla="*/ 4531347 h 5587623"/>
              <a:gd name="connsiteX1693" fmla="*/ 4713556 w 6680434"/>
              <a:gd name="connsiteY1693" fmla="*/ 4540635 h 5587623"/>
              <a:gd name="connsiteX1694" fmla="*/ 4722263 w 6680434"/>
              <a:gd name="connsiteY1694" fmla="*/ 4624950 h 5587623"/>
              <a:gd name="connsiteX1695" fmla="*/ 4756284 w 6680434"/>
              <a:gd name="connsiteY1695" fmla="*/ 4712604 h 5587623"/>
              <a:gd name="connsiteX1696" fmla="*/ 4803613 w 6680434"/>
              <a:gd name="connsiteY1696" fmla="*/ 4863125 h 5587623"/>
              <a:gd name="connsiteX1697" fmla="*/ 4588135 w 6680434"/>
              <a:gd name="connsiteY1697" fmla="*/ 5269560 h 5587623"/>
              <a:gd name="connsiteX1698" fmla="*/ 4521647 w 6680434"/>
              <a:gd name="connsiteY1698" fmla="*/ 5333247 h 5587623"/>
              <a:gd name="connsiteX1699" fmla="*/ 4482176 w 6680434"/>
              <a:gd name="connsiteY1699" fmla="*/ 5376832 h 5587623"/>
              <a:gd name="connsiteX1700" fmla="*/ 4462490 w 6680434"/>
              <a:gd name="connsiteY1700" fmla="*/ 5398572 h 5587623"/>
              <a:gd name="connsiteX1701" fmla="*/ 4387733 w 6680434"/>
              <a:gd name="connsiteY1701" fmla="*/ 5547765 h 5587623"/>
              <a:gd name="connsiteX1702" fmla="*/ 4378221 w 6680434"/>
              <a:gd name="connsiteY1702" fmla="*/ 5587623 h 5587623"/>
              <a:gd name="connsiteX1703" fmla="*/ 4331251 w 6680434"/>
              <a:gd name="connsiteY1703" fmla="*/ 5587623 h 5587623"/>
              <a:gd name="connsiteX1704" fmla="*/ 4342093 w 6680434"/>
              <a:gd name="connsiteY1704" fmla="*/ 5538477 h 5587623"/>
              <a:gd name="connsiteX1705" fmla="*/ 4556523 w 6680434"/>
              <a:gd name="connsiteY1705" fmla="*/ 5235808 h 5587623"/>
              <a:gd name="connsiteX1706" fmla="*/ 4757930 w 6680434"/>
              <a:gd name="connsiteY1706" fmla="*/ 4868693 h 5587623"/>
              <a:gd name="connsiteX1707" fmla="*/ 4712295 w 6680434"/>
              <a:gd name="connsiteY1707" fmla="*/ 4730235 h 5587623"/>
              <a:gd name="connsiteX1708" fmla="*/ 4664982 w 6680434"/>
              <a:gd name="connsiteY1708" fmla="*/ 4524519 h 5587623"/>
              <a:gd name="connsiteX1709" fmla="*/ 4798873 w 6680434"/>
              <a:gd name="connsiteY1709" fmla="*/ 4307089 h 5587623"/>
              <a:gd name="connsiteX1710" fmla="*/ 4903386 w 6680434"/>
              <a:gd name="connsiteY1710" fmla="*/ 4179240 h 5587623"/>
              <a:gd name="connsiteX1711" fmla="*/ 4941994 w 6680434"/>
              <a:gd name="connsiteY1711" fmla="*/ 4085895 h 5587623"/>
              <a:gd name="connsiteX1712" fmla="*/ 4952628 w 6680434"/>
              <a:gd name="connsiteY1712" fmla="*/ 3995493 h 5587623"/>
              <a:gd name="connsiteX1713" fmla="*/ 4953782 w 6680434"/>
              <a:gd name="connsiteY1713" fmla="*/ 3985682 h 5587623"/>
              <a:gd name="connsiteX1714" fmla="*/ 4937877 w 6680434"/>
              <a:gd name="connsiteY1714" fmla="*/ 3886208 h 5587623"/>
              <a:gd name="connsiteX1715" fmla="*/ 4895471 w 6680434"/>
              <a:gd name="connsiteY1715" fmla="*/ 3794915 h 5587623"/>
              <a:gd name="connsiteX1716" fmla="*/ 4886931 w 6680434"/>
              <a:gd name="connsiteY1716" fmla="*/ 3782987 h 5587623"/>
              <a:gd name="connsiteX1717" fmla="*/ 4799130 w 6680434"/>
              <a:gd name="connsiteY1717" fmla="*/ 3697563 h 5587623"/>
              <a:gd name="connsiteX1718" fmla="*/ 4720074 w 6680434"/>
              <a:gd name="connsiteY1718" fmla="*/ 3622883 h 5587623"/>
              <a:gd name="connsiteX1719" fmla="*/ 4664484 w 6680434"/>
              <a:gd name="connsiteY1719" fmla="*/ 2777038 h 5587623"/>
              <a:gd name="connsiteX1720" fmla="*/ 4717458 w 6680434"/>
              <a:gd name="connsiteY1720" fmla="*/ 2546941 h 5587623"/>
              <a:gd name="connsiteX1721" fmla="*/ 4732326 w 6680434"/>
              <a:gd name="connsiteY1721" fmla="*/ 2450502 h 5587623"/>
              <a:gd name="connsiteX1722" fmla="*/ 4734449 w 6680434"/>
              <a:gd name="connsiteY1722" fmla="*/ 2436727 h 5587623"/>
              <a:gd name="connsiteX1723" fmla="*/ 4735311 w 6680434"/>
              <a:gd name="connsiteY1723" fmla="*/ 2421191 h 5587623"/>
              <a:gd name="connsiteX1724" fmla="*/ 4740313 w 6680434"/>
              <a:gd name="connsiteY1724" fmla="*/ 2331009 h 5587623"/>
              <a:gd name="connsiteX1725" fmla="*/ 4731453 w 6680434"/>
              <a:gd name="connsiteY1725" fmla="*/ 2230742 h 5587623"/>
              <a:gd name="connsiteX1726" fmla="*/ 4704272 w 6680434"/>
              <a:gd name="connsiteY1726" fmla="*/ 2136879 h 5587623"/>
              <a:gd name="connsiteX1727" fmla="*/ 4655172 w 6680434"/>
              <a:gd name="connsiteY1727" fmla="*/ 2050376 h 5587623"/>
              <a:gd name="connsiteX1728" fmla="*/ 4580553 w 6680434"/>
              <a:gd name="connsiteY1728" fmla="*/ 1972183 h 5587623"/>
              <a:gd name="connsiteX1729" fmla="*/ 4066380 w 6680434"/>
              <a:gd name="connsiteY1729" fmla="*/ 1830433 h 5587623"/>
              <a:gd name="connsiteX1730" fmla="*/ 3608194 w 6680434"/>
              <a:gd name="connsiteY1730" fmla="*/ 1957300 h 5587623"/>
              <a:gd name="connsiteX1731" fmla="*/ 3074011 w 6680434"/>
              <a:gd name="connsiteY1731" fmla="*/ 2077949 h 5587623"/>
              <a:gd name="connsiteX1732" fmla="*/ 2672877 w 6680434"/>
              <a:gd name="connsiteY1732" fmla="*/ 1886697 h 5587623"/>
              <a:gd name="connsiteX1733" fmla="*/ 2594846 w 6680434"/>
              <a:gd name="connsiteY1733" fmla="*/ 1833596 h 5587623"/>
              <a:gd name="connsiteX1734" fmla="*/ 2216029 w 6680434"/>
              <a:gd name="connsiteY1734" fmla="*/ 1714399 h 5587623"/>
              <a:gd name="connsiteX1735" fmla="*/ 1462669 w 6680434"/>
              <a:gd name="connsiteY1735" fmla="*/ 2029698 h 5587623"/>
              <a:gd name="connsiteX1736" fmla="*/ 1356369 w 6680434"/>
              <a:gd name="connsiteY1736" fmla="*/ 2114750 h 5587623"/>
              <a:gd name="connsiteX1737" fmla="*/ 1309159 w 6680434"/>
              <a:gd name="connsiteY1737" fmla="*/ 2153290 h 5587623"/>
              <a:gd name="connsiteX1738" fmla="*/ 609089 w 6680434"/>
              <a:gd name="connsiteY1738" fmla="*/ 2570548 h 5587623"/>
              <a:gd name="connsiteX1739" fmla="*/ 374470 w 6680434"/>
              <a:gd name="connsiteY1739" fmla="*/ 2690509 h 5587623"/>
              <a:gd name="connsiteX1740" fmla="*/ 13405 w 6680434"/>
              <a:gd name="connsiteY1740" fmla="*/ 3042840 h 5587623"/>
              <a:gd name="connsiteX1741" fmla="*/ 0 w 6680434"/>
              <a:gd name="connsiteY1741" fmla="*/ 3075583 h 5587623"/>
              <a:gd name="connsiteX1742" fmla="*/ 0 w 6680434"/>
              <a:gd name="connsiteY1742" fmla="*/ 2971543 h 5587623"/>
              <a:gd name="connsiteX1743" fmla="*/ 2337 w 6680434"/>
              <a:gd name="connsiteY1743" fmla="*/ 2967139 h 5587623"/>
              <a:gd name="connsiteX1744" fmla="*/ 124805 w 6680434"/>
              <a:gd name="connsiteY1744" fmla="*/ 2812388 h 5587623"/>
              <a:gd name="connsiteX1745" fmla="*/ 176358 w 6680434"/>
              <a:gd name="connsiteY1745" fmla="*/ 2768238 h 5587623"/>
              <a:gd name="connsiteX1746" fmla="*/ 229139 w 6680434"/>
              <a:gd name="connsiteY1746" fmla="*/ 2723034 h 5587623"/>
              <a:gd name="connsiteX1747" fmla="*/ 350442 w 6680434"/>
              <a:gd name="connsiteY1747" fmla="*/ 2647145 h 5587623"/>
              <a:gd name="connsiteX1748" fmla="*/ 587010 w 6680434"/>
              <a:gd name="connsiteY1748" fmla="*/ 2526289 h 5587623"/>
              <a:gd name="connsiteX1749" fmla="*/ 1278366 w 6680434"/>
              <a:gd name="connsiteY1749" fmla="*/ 2114739 h 5587623"/>
              <a:gd name="connsiteX1750" fmla="*/ 1325577 w 6680434"/>
              <a:gd name="connsiteY1750" fmla="*/ 2076202 h 5587623"/>
              <a:gd name="connsiteX1751" fmla="*/ 1433030 w 6680434"/>
              <a:gd name="connsiteY1751" fmla="*/ 1989789 h 5587623"/>
              <a:gd name="connsiteX1752" fmla="*/ 2219905 w 6680434"/>
              <a:gd name="connsiteY1752" fmla="*/ 1664608 h 5587623"/>
              <a:gd name="connsiteX1753" fmla="*/ 2187342 w 6680434"/>
              <a:gd name="connsiteY1753" fmla="*/ 1525513 h 5587623"/>
              <a:gd name="connsiteX1754" fmla="*/ 2298093 w 6680434"/>
              <a:gd name="connsiteY1754" fmla="*/ 1535155 h 5587623"/>
              <a:gd name="connsiteX1755" fmla="*/ 2298097 w 6680434"/>
              <a:gd name="connsiteY1755" fmla="*/ 1535156 h 5587623"/>
              <a:gd name="connsiteX1756" fmla="*/ 2298100 w 6680434"/>
              <a:gd name="connsiteY1756" fmla="*/ 1535156 h 5587623"/>
              <a:gd name="connsiteX1757" fmla="*/ 2610571 w 6680434"/>
              <a:gd name="connsiteY1757" fmla="*/ 1660310 h 5587623"/>
              <a:gd name="connsiteX1758" fmla="*/ 2683445 w 6680434"/>
              <a:gd name="connsiteY1758" fmla="*/ 1709954 h 5587623"/>
              <a:gd name="connsiteX1759" fmla="*/ 2693885 w 6680434"/>
              <a:gd name="connsiteY1759" fmla="*/ 1717065 h 5587623"/>
              <a:gd name="connsiteX1760" fmla="*/ 2744955 w 6680434"/>
              <a:gd name="connsiteY1760" fmla="*/ 1751740 h 5587623"/>
              <a:gd name="connsiteX1761" fmla="*/ 2789453 w 6680434"/>
              <a:gd name="connsiteY1761" fmla="*/ 1781952 h 5587623"/>
              <a:gd name="connsiteX1762" fmla="*/ 2888045 w 6680434"/>
              <a:gd name="connsiteY1762" fmla="*/ 1840782 h 5587623"/>
              <a:gd name="connsiteX1763" fmla="*/ 2979333 w 6680434"/>
              <a:gd name="connsiteY1763" fmla="*/ 1881134 h 5587623"/>
              <a:gd name="connsiteX1764" fmla="*/ 2991037 w 6680434"/>
              <a:gd name="connsiteY1764" fmla="*/ 1886307 h 5587623"/>
              <a:gd name="connsiteX1765" fmla="*/ 3034725 w 6680434"/>
              <a:gd name="connsiteY1765" fmla="*/ 1896336 h 5587623"/>
              <a:gd name="connsiteX1766" fmla="*/ 3099804 w 6680434"/>
              <a:gd name="connsiteY1766" fmla="*/ 1911273 h 5587623"/>
              <a:gd name="connsiteX1767" fmla="*/ 3129559 w 6680434"/>
              <a:gd name="connsiteY1767" fmla="*/ 1913030 h 5587623"/>
              <a:gd name="connsiteX1768" fmla="*/ 3166855 w 6680434"/>
              <a:gd name="connsiteY1768" fmla="*/ 1915230 h 5587623"/>
              <a:gd name="connsiteX1769" fmla="*/ 3642963 w 6680434"/>
              <a:gd name="connsiteY1769" fmla="*/ 1785257 h 5587623"/>
              <a:gd name="connsiteX1770" fmla="*/ 4145530 w 6680434"/>
              <a:gd name="connsiteY1770" fmla="*/ 1645784 h 5587623"/>
              <a:gd name="connsiteX1771" fmla="*/ 4474943 w 6680434"/>
              <a:gd name="connsiteY1771" fmla="*/ 1680606 h 5587623"/>
              <a:gd name="connsiteX1772" fmla="*/ 4491658 w 6680434"/>
              <a:gd name="connsiteY1772" fmla="*/ 1686978 h 5587623"/>
              <a:gd name="connsiteX1773" fmla="*/ 4609888 w 6680434"/>
              <a:gd name="connsiteY1773" fmla="*/ 1732057 h 5587623"/>
              <a:gd name="connsiteX1774" fmla="*/ 4723231 w 6680434"/>
              <a:gd name="connsiteY1774" fmla="*/ 1806921 h 5587623"/>
              <a:gd name="connsiteX1775" fmla="*/ 4828617 w 6680434"/>
              <a:gd name="connsiteY1775" fmla="*/ 2707457 h 5587623"/>
              <a:gd name="connsiteX1776" fmla="*/ 4878196 w 6680434"/>
              <a:gd name="connsiteY1776" fmla="*/ 3561315 h 5587623"/>
              <a:gd name="connsiteX1777" fmla="*/ 4958702 w 6680434"/>
              <a:gd name="connsiteY1777" fmla="*/ 3636530 h 5587623"/>
              <a:gd name="connsiteX1778" fmla="*/ 5057928 w 6680434"/>
              <a:gd name="connsiteY1778" fmla="*/ 3733431 h 5587623"/>
              <a:gd name="connsiteX1779" fmla="*/ 5079552 w 6680434"/>
              <a:gd name="connsiteY1779" fmla="*/ 3765490 h 5587623"/>
              <a:gd name="connsiteX1780" fmla="*/ 5091299 w 6680434"/>
              <a:gd name="connsiteY1780" fmla="*/ 3782905 h 5587623"/>
              <a:gd name="connsiteX1781" fmla="*/ 5091303 w 6680434"/>
              <a:gd name="connsiteY1781" fmla="*/ 3782913 h 5587623"/>
              <a:gd name="connsiteX1782" fmla="*/ 5091307 w 6680434"/>
              <a:gd name="connsiteY1782" fmla="*/ 3782918 h 5587623"/>
              <a:gd name="connsiteX1783" fmla="*/ 5081769 w 6680434"/>
              <a:gd name="connsiteY1783" fmla="*/ 4205715 h 5587623"/>
              <a:gd name="connsiteX1784" fmla="*/ 4964619 w 6680434"/>
              <a:gd name="connsiteY1784" fmla="*/ 4353223 h 5587623"/>
              <a:gd name="connsiteX1785" fmla="*/ 4835836 w 6680434"/>
              <a:gd name="connsiteY1785" fmla="*/ 4556882 h 5587623"/>
              <a:gd name="connsiteX1786" fmla="*/ 4883128 w 6680434"/>
              <a:gd name="connsiteY1786" fmla="*/ 4749882 h 5587623"/>
              <a:gd name="connsiteX1787" fmla="*/ 4934625 w 6680434"/>
              <a:gd name="connsiteY1787" fmla="*/ 4910730 h 5587623"/>
              <a:gd name="connsiteX1788" fmla="*/ 4707053 w 6680434"/>
              <a:gd name="connsiteY1788" fmla="*/ 5339062 h 5587623"/>
              <a:gd name="connsiteX1789" fmla="*/ 4523869 w 6680434"/>
              <a:gd name="connsiteY1789" fmla="*/ 5551604 h 5587623"/>
              <a:gd name="connsiteX1790" fmla="*/ 4510584 w 6680434"/>
              <a:gd name="connsiteY1790" fmla="*/ 5587623 h 5587623"/>
              <a:gd name="connsiteX1791" fmla="*/ 4464694 w 6680434"/>
              <a:gd name="connsiteY1791" fmla="*/ 5587623 h 5587623"/>
              <a:gd name="connsiteX1792" fmla="*/ 4483542 w 6680434"/>
              <a:gd name="connsiteY1792" fmla="*/ 5534772 h 5587623"/>
              <a:gd name="connsiteX1793" fmla="*/ 4676360 w 6680434"/>
              <a:gd name="connsiteY1793" fmla="*/ 5307375 h 5587623"/>
              <a:gd name="connsiteX1794" fmla="*/ 4888829 w 6680434"/>
              <a:gd name="connsiteY1794" fmla="*/ 4916866 h 5587623"/>
              <a:gd name="connsiteX1795" fmla="*/ 4840513 w 6680434"/>
              <a:gd name="connsiteY1795" fmla="*/ 4768722 h 5587623"/>
              <a:gd name="connsiteX1796" fmla="*/ 4791228 w 6680434"/>
              <a:gd name="connsiteY1796" fmla="*/ 4550503 h 5587623"/>
              <a:gd name="connsiteX1797" fmla="*/ 4932815 w 6680434"/>
              <a:gd name="connsiteY1797" fmla="*/ 4320712 h 5587623"/>
              <a:gd name="connsiteX1798" fmla="*/ 5042328 w 6680434"/>
              <a:gd name="connsiteY1798" fmla="*/ 4183426 h 5587623"/>
              <a:gd name="connsiteX1799" fmla="*/ 5095706 w 6680434"/>
              <a:gd name="connsiteY1799" fmla="*/ 3977662 h 5587623"/>
              <a:gd name="connsiteX1800" fmla="*/ 5078572 w 6680434"/>
              <a:gd name="connsiteY1800" fmla="*/ 3871946 h 5587623"/>
              <a:gd name="connsiteX1801" fmla="*/ 5059274 w 6680434"/>
              <a:gd name="connsiteY1801" fmla="*/ 3830716 h 5587623"/>
              <a:gd name="connsiteX1802" fmla="*/ 5033215 w 6680434"/>
              <a:gd name="connsiteY1802" fmla="*/ 3775043 h 5587623"/>
              <a:gd name="connsiteX1803" fmla="*/ 5023653 w 6680434"/>
              <a:gd name="connsiteY1803" fmla="*/ 3761674 h 5587623"/>
              <a:gd name="connsiteX1804" fmla="*/ 4929510 w 6680434"/>
              <a:gd name="connsiteY1804" fmla="*/ 3669623 h 5587623"/>
              <a:gd name="connsiteX1805" fmla="*/ 4845280 w 6680434"/>
              <a:gd name="connsiteY1805" fmla="*/ 3590711 h 5587623"/>
              <a:gd name="connsiteX1806" fmla="*/ 4785390 w 6680434"/>
              <a:gd name="connsiteY1806" fmla="*/ 2694805 h 5587623"/>
              <a:gd name="connsiteX1807" fmla="*/ 4695390 w 6680434"/>
              <a:gd name="connsiteY1807" fmla="*/ 1841167 h 5587623"/>
              <a:gd name="connsiteX1808" fmla="*/ 4461225 w 6680434"/>
              <a:gd name="connsiteY1808" fmla="*/ 1723484 h 5587623"/>
              <a:gd name="connsiteX1809" fmla="*/ 4427121 w 6680434"/>
              <a:gd name="connsiteY1809" fmla="*/ 1717267 h 5587623"/>
              <a:gd name="connsiteX1810" fmla="*/ 4314463 w 6680434"/>
              <a:gd name="connsiteY1810" fmla="*/ 1696731 h 5587623"/>
              <a:gd name="connsiteX1811" fmla="*/ 4148021 w 6680434"/>
              <a:gd name="connsiteY1811" fmla="*/ 1691816 h 5587623"/>
              <a:gd name="connsiteX1812" fmla="*/ 3660990 w 6680434"/>
              <a:gd name="connsiteY1812" fmla="*/ 1827625 h 5587623"/>
              <a:gd name="connsiteX1813" fmla="*/ 3094937 w 6680434"/>
              <a:gd name="connsiteY1813" fmla="*/ 1956721 h 5587623"/>
              <a:gd name="connsiteX1814" fmla="*/ 2979381 w 6680434"/>
              <a:gd name="connsiteY1814" fmla="*/ 1929910 h 5587623"/>
              <a:gd name="connsiteX1815" fmla="*/ 2979380 w 6680434"/>
              <a:gd name="connsiteY1815" fmla="*/ 1929910 h 5587623"/>
              <a:gd name="connsiteX1816" fmla="*/ 2979374 w 6680434"/>
              <a:gd name="connsiteY1816" fmla="*/ 1929908 h 5587623"/>
              <a:gd name="connsiteX1817" fmla="*/ 2669021 w 6680434"/>
              <a:gd name="connsiteY1817" fmla="*/ 1753971 h 5587623"/>
              <a:gd name="connsiteX1818" fmla="*/ 2586557 w 6680434"/>
              <a:gd name="connsiteY1818" fmla="*/ 1697665 h 5587623"/>
              <a:gd name="connsiteX1819" fmla="*/ 2490749 w 6680434"/>
              <a:gd name="connsiteY1819" fmla="*/ 1643051 h 5587623"/>
              <a:gd name="connsiteX1820" fmla="*/ 2391770 w 6680434"/>
              <a:gd name="connsiteY1820" fmla="*/ 1603777 h 5587623"/>
              <a:gd name="connsiteX1821" fmla="*/ 2290359 w 6680434"/>
              <a:gd name="connsiteY1821" fmla="*/ 1580053 h 5587623"/>
              <a:gd name="connsiteX1822" fmla="*/ 2289507 w 6680434"/>
              <a:gd name="connsiteY1822" fmla="*/ 1579854 h 5587623"/>
              <a:gd name="connsiteX1823" fmla="*/ 2183846 w 6680434"/>
              <a:gd name="connsiteY1823" fmla="*/ 1571294 h 5587623"/>
              <a:gd name="connsiteX1824" fmla="*/ 1384302 w 6680434"/>
              <a:gd name="connsiteY1824" fmla="*/ 1907765 h 5587623"/>
              <a:gd name="connsiteX1825" fmla="*/ 1264512 w 6680434"/>
              <a:gd name="connsiteY1825" fmla="*/ 2004587 h 5587623"/>
              <a:gd name="connsiteX1826" fmla="*/ 1221902 w 6680434"/>
              <a:gd name="connsiteY1826" fmla="*/ 2039835 h 5587623"/>
              <a:gd name="connsiteX1827" fmla="*/ 476149 w 6680434"/>
              <a:gd name="connsiteY1827" fmla="*/ 2490291 h 5587623"/>
              <a:gd name="connsiteX1828" fmla="*/ 379419 w 6680434"/>
              <a:gd name="connsiteY1828" fmla="*/ 2540324 h 5587623"/>
              <a:gd name="connsiteX1829" fmla="*/ 237216 w 6680434"/>
              <a:gd name="connsiteY1829" fmla="*/ 2613882 h 5587623"/>
              <a:gd name="connsiteX1830" fmla="*/ 116293 w 6680434"/>
              <a:gd name="connsiteY1830" fmla="*/ 2689922 h 5587623"/>
              <a:gd name="connsiteX1831" fmla="*/ 22981 w 6680434"/>
              <a:gd name="connsiteY1831" fmla="*/ 2770291 h 5587623"/>
              <a:gd name="connsiteX1832" fmla="*/ 12436 w 6680434"/>
              <a:gd name="connsiteY1832" fmla="*/ 2779375 h 5587623"/>
              <a:gd name="connsiteX1833" fmla="*/ 0 w 6680434"/>
              <a:gd name="connsiteY1833" fmla="*/ 2793419 h 5587623"/>
              <a:gd name="connsiteX1834" fmla="*/ 0 w 6680434"/>
              <a:gd name="connsiteY1834" fmla="*/ 2729816 h 5587623"/>
              <a:gd name="connsiteX1835" fmla="*/ 87531 w 6680434"/>
              <a:gd name="connsiteY1835" fmla="*/ 2654086 h 5587623"/>
              <a:gd name="connsiteX1836" fmla="*/ 214818 w 6680434"/>
              <a:gd name="connsiteY1836" fmla="*/ 2573592 h 5587623"/>
              <a:gd name="connsiteX1837" fmla="*/ 454419 w 6680434"/>
              <a:gd name="connsiteY1837" fmla="*/ 2449507 h 5587623"/>
              <a:gd name="connsiteX1838" fmla="*/ 1190738 w 6680434"/>
              <a:gd name="connsiteY1838" fmla="*/ 2005266 h 5587623"/>
              <a:gd name="connsiteX1839" fmla="*/ 1233343 w 6680434"/>
              <a:gd name="connsiteY1839" fmla="*/ 1970019 h 5587623"/>
              <a:gd name="connsiteX1840" fmla="*/ 1354186 w 6680434"/>
              <a:gd name="connsiteY1840" fmla="*/ 1872440 h 5587623"/>
              <a:gd name="connsiteX1841" fmla="*/ 2187342 w 6680434"/>
              <a:gd name="connsiteY1841" fmla="*/ 1525513 h 5587623"/>
              <a:gd name="connsiteX1842" fmla="*/ 2153642 w 6680434"/>
              <a:gd name="connsiteY1842" fmla="*/ 1387364 h 5587623"/>
              <a:gd name="connsiteX1843" fmla="*/ 2600521 w 6680434"/>
              <a:gd name="connsiteY1843" fmla="*/ 1528848 h 5587623"/>
              <a:gd name="connsiteX1844" fmla="*/ 2688521 w 6680434"/>
              <a:gd name="connsiteY1844" fmla="*/ 1589158 h 5587623"/>
              <a:gd name="connsiteX1845" fmla="*/ 3117299 w 6680434"/>
              <a:gd name="connsiteY1845" fmla="*/ 1795175 h 5587623"/>
              <a:gd name="connsiteX1846" fmla="*/ 3692080 w 6680434"/>
              <a:gd name="connsiteY1846" fmla="*/ 1660362 h 5587623"/>
              <a:gd name="connsiteX1847" fmla="*/ 4225612 w 6680434"/>
              <a:gd name="connsiteY1847" fmla="*/ 1510430 h 5587623"/>
              <a:gd name="connsiteX1848" fmla="*/ 4837321 w 6680434"/>
              <a:gd name="connsiteY1848" fmla="*/ 1678053 h 5587623"/>
              <a:gd name="connsiteX1849" fmla="*/ 4949028 w 6680434"/>
              <a:gd name="connsiteY1849" fmla="*/ 2627728 h 5587623"/>
              <a:gd name="connsiteX1850" fmla="*/ 5002906 w 6680434"/>
              <a:gd name="connsiteY1850" fmla="*/ 3531659 h 5587623"/>
              <a:gd name="connsiteX1851" fmla="*/ 5087738 w 6680434"/>
              <a:gd name="connsiteY1851" fmla="*/ 3610672 h 5587623"/>
              <a:gd name="connsiteX1852" fmla="*/ 5192911 w 6680434"/>
              <a:gd name="connsiteY1852" fmla="*/ 3712912 h 5587623"/>
              <a:gd name="connsiteX1853" fmla="*/ 5218956 w 6680434"/>
              <a:gd name="connsiteY1853" fmla="*/ 4210640 h 5587623"/>
              <a:gd name="connsiteX1854" fmla="*/ 5095899 w 6680434"/>
              <a:gd name="connsiteY1854" fmla="*/ 4365578 h 5587623"/>
              <a:gd name="connsiteX1855" fmla="*/ 4959685 w 6680434"/>
              <a:gd name="connsiteY1855" fmla="*/ 4581986 h 5587623"/>
              <a:gd name="connsiteX1856" fmla="*/ 5009988 w 6680434"/>
              <a:gd name="connsiteY1856" fmla="*/ 4786684 h 5587623"/>
              <a:gd name="connsiteX1857" fmla="*/ 5065248 w 6680434"/>
              <a:gd name="connsiteY1857" fmla="*/ 4956516 h 5587623"/>
              <a:gd name="connsiteX1858" fmla="*/ 4826897 w 6680434"/>
              <a:gd name="connsiteY1858" fmla="*/ 5410096 h 5587623"/>
              <a:gd name="connsiteX1859" fmla="*/ 4685999 w 6680434"/>
              <a:gd name="connsiteY1859" fmla="*/ 5555298 h 5587623"/>
              <a:gd name="connsiteX1860" fmla="*/ 4664802 w 6680434"/>
              <a:gd name="connsiteY1860" fmla="*/ 5587623 h 5587623"/>
              <a:gd name="connsiteX1861" fmla="*/ 4609716 w 6680434"/>
              <a:gd name="connsiteY1861" fmla="*/ 5587623 h 5587623"/>
              <a:gd name="connsiteX1862" fmla="*/ 4647756 w 6680434"/>
              <a:gd name="connsiteY1862" fmla="*/ 5528900 h 5587623"/>
              <a:gd name="connsiteX1863" fmla="*/ 4794699 w 6680434"/>
              <a:gd name="connsiteY1863" fmla="*/ 5376299 h 5587623"/>
              <a:gd name="connsiteX1864" fmla="*/ 5018849 w 6680434"/>
              <a:gd name="connsiteY1864" fmla="*/ 4962550 h 5587623"/>
              <a:gd name="connsiteX1865" fmla="*/ 4967013 w 6680434"/>
              <a:gd name="connsiteY1865" fmla="*/ 4805757 h 5587623"/>
              <a:gd name="connsiteX1866" fmla="*/ 4914083 w 6680434"/>
              <a:gd name="connsiteY1866" fmla="*/ 4577987 h 5587623"/>
              <a:gd name="connsiteX1867" fmla="*/ 5061681 w 6680434"/>
              <a:gd name="connsiteY1867" fmla="*/ 4336434 h 5587623"/>
              <a:gd name="connsiteX1868" fmla="*/ 5124503 w 6680434"/>
              <a:gd name="connsiteY1868" fmla="*/ 4267871 h 5587623"/>
              <a:gd name="connsiteX1869" fmla="*/ 5160524 w 6680434"/>
              <a:gd name="connsiteY1869" fmla="*/ 4215863 h 5587623"/>
              <a:gd name="connsiteX1870" fmla="*/ 5177446 w 6680434"/>
              <a:gd name="connsiteY1870" fmla="*/ 4191429 h 5587623"/>
              <a:gd name="connsiteX1871" fmla="*/ 5184039 w 6680434"/>
              <a:gd name="connsiteY1871" fmla="*/ 4175355 h 5587623"/>
              <a:gd name="connsiteX1872" fmla="*/ 5220584 w 6680434"/>
              <a:gd name="connsiteY1872" fmla="*/ 4086251 h 5587623"/>
              <a:gd name="connsiteX1873" fmla="*/ 5233493 w 6680434"/>
              <a:gd name="connsiteY1873" fmla="*/ 3973443 h 5587623"/>
              <a:gd name="connsiteX1874" fmla="*/ 5167122 w 6680434"/>
              <a:gd name="connsiteY1874" fmla="*/ 3758990 h 5587623"/>
              <a:gd name="connsiteX1875" fmla="*/ 5156561 w 6680434"/>
              <a:gd name="connsiteY1875" fmla="*/ 3744233 h 5587623"/>
              <a:gd name="connsiteX1876" fmla="*/ 5057226 w 6680434"/>
              <a:gd name="connsiteY1876" fmla="*/ 3647898 h 5587623"/>
              <a:gd name="connsiteX1877" fmla="*/ 4968411 w 6680434"/>
              <a:gd name="connsiteY1877" fmla="*/ 3564801 h 5587623"/>
              <a:gd name="connsiteX1878" fmla="*/ 4904227 w 6680434"/>
              <a:gd name="connsiteY1878" fmla="*/ 2618858 h 5587623"/>
              <a:gd name="connsiteX1879" fmla="*/ 4807311 w 6680434"/>
              <a:gd name="connsiteY1879" fmla="*/ 1715985 h 5587623"/>
              <a:gd name="connsiteX1880" fmla="*/ 4227083 w 6680434"/>
              <a:gd name="connsiteY1880" fmla="*/ 1558783 h 5587623"/>
              <a:gd name="connsiteX1881" fmla="*/ 3711102 w 6680434"/>
              <a:gd name="connsiteY1881" fmla="*/ 1704134 h 5587623"/>
              <a:gd name="connsiteX1882" fmla="*/ 3114846 w 6680434"/>
              <a:gd name="connsiteY1882" fmla="*/ 1841025 h 5587623"/>
              <a:gd name="connsiteX1883" fmla="*/ 2665012 w 6680434"/>
              <a:gd name="connsiteY1883" fmla="*/ 1627223 h 5587623"/>
              <a:gd name="connsiteX1884" fmla="*/ 2577765 w 6680434"/>
              <a:gd name="connsiteY1884" fmla="*/ 1567961 h 5587623"/>
              <a:gd name="connsiteX1885" fmla="*/ 2151551 w 6680434"/>
              <a:gd name="connsiteY1885" fmla="*/ 1434243 h 5587623"/>
              <a:gd name="connsiteX1886" fmla="*/ 1855554 w 6680434"/>
              <a:gd name="connsiteY1886" fmla="*/ 1483184 h 5587623"/>
              <a:gd name="connsiteX1887" fmla="*/ 1751449 w 6680434"/>
              <a:gd name="connsiteY1887" fmla="*/ 1522208 h 5587623"/>
              <a:gd name="connsiteX1888" fmla="*/ 1644520 w 6680434"/>
              <a:gd name="connsiteY1888" fmla="*/ 1572602 h 5587623"/>
              <a:gd name="connsiteX1889" fmla="*/ 1534673 w 6680434"/>
              <a:gd name="connsiteY1889" fmla="*/ 1634389 h 5587623"/>
              <a:gd name="connsiteX1890" fmla="*/ 1433148 w 6680434"/>
              <a:gd name="connsiteY1890" fmla="*/ 1700249 h 5587623"/>
              <a:gd name="connsiteX1891" fmla="*/ 1421856 w 6680434"/>
              <a:gd name="connsiteY1891" fmla="*/ 1707574 h 5587623"/>
              <a:gd name="connsiteX1892" fmla="*/ 1409002 w 6680434"/>
              <a:gd name="connsiteY1892" fmla="*/ 1716960 h 5587623"/>
              <a:gd name="connsiteX1893" fmla="*/ 1306017 w 6680434"/>
              <a:gd name="connsiteY1893" fmla="*/ 1792164 h 5587623"/>
              <a:gd name="connsiteX1894" fmla="*/ 1170965 w 6680434"/>
              <a:gd name="connsiteY1894" fmla="*/ 1902018 h 5587623"/>
              <a:gd name="connsiteX1895" fmla="*/ 1134500 w 6680434"/>
              <a:gd name="connsiteY1895" fmla="*/ 1932358 h 5587623"/>
              <a:gd name="connsiteX1896" fmla="*/ 345169 w 6680434"/>
              <a:gd name="connsiteY1896" fmla="*/ 2414498 h 5587623"/>
              <a:gd name="connsiteX1897" fmla="*/ 249658 w 6680434"/>
              <a:gd name="connsiteY1897" fmla="*/ 2464557 h 5587623"/>
              <a:gd name="connsiteX1898" fmla="*/ 103259 w 6680434"/>
              <a:gd name="connsiteY1898" fmla="*/ 2541296 h 5587623"/>
              <a:gd name="connsiteX1899" fmla="*/ 0 w 6680434"/>
              <a:gd name="connsiteY1899" fmla="*/ 2606600 h 5587623"/>
              <a:gd name="connsiteX1900" fmla="*/ 0 w 6680434"/>
              <a:gd name="connsiteY1900" fmla="*/ 2550522 h 5587623"/>
              <a:gd name="connsiteX1901" fmla="*/ 79440 w 6680434"/>
              <a:gd name="connsiteY1901" fmla="*/ 2499876 h 5587623"/>
              <a:gd name="connsiteX1902" fmla="*/ 322454 w 6680434"/>
              <a:gd name="connsiteY1902" fmla="*/ 2372295 h 5587623"/>
              <a:gd name="connsiteX1903" fmla="*/ 529878 w 6680434"/>
              <a:gd name="connsiteY1903" fmla="*/ 2263716 h 5587623"/>
              <a:gd name="connsiteX1904" fmla="*/ 702916 w 6680434"/>
              <a:gd name="connsiteY1904" fmla="*/ 2167009 h 5587623"/>
              <a:gd name="connsiteX1905" fmla="*/ 729772 w 6680434"/>
              <a:gd name="connsiteY1905" fmla="*/ 2151999 h 5587623"/>
              <a:gd name="connsiteX1906" fmla="*/ 921169 w 6680434"/>
              <a:gd name="connsiteY1906" fmla="*/ 2031319 h 5587623"/>
              <a:gd name="connsiteX1907" fmla="*/ 1003071 w 6680434"/>
              <a:gd name="connsiteY1907" fmla="*/ 1970332 h 5587623"/>
              <a:gd name="connsiteX1908" fmla="*/ 1103070 w 6680434"/>
              <a:gd name="connsiteY1908" fmla="*/ 1895864 h 5587623"/>
              <a:gd name="connsiteX1909" fmla="*/ 1139535 w 6680434"/>
              <a:gd name="connsiteY1909" fmla="*/ 1865527 h 5587623"/>
              <a:gd name="connsiteX1910" fmla="*/ 1151861 w 6680434"/>
              <a:gd name="connsiteY1910" fmla="*/ 1855501 h 5587623"/>
              <a:gd name="connsiteX1911" fmla="*/ 1274533 w 6680434"/>
              <a:gd name="connsiteY1911" fmla="*/ 1755692 h 5587623"/>
              <a:gd name="connsiteX1912" fmla="*/ 1625665 w 6680434"/>
              <a:gd name="connsiteY1912" fmla="*/ 1528760 h 5587623"/>
              <a:gd name="connsiteX1913" fmla="*/ 1649124 w 6680434"/>
              <a:gd name="connsiteY1913" fmla="*/ 1517798 h 5587623"/>
              <a:gd name="connsiteX1914" fmla="*/ 1736807 w 6680434"/>
              <a:gd name="connsiteY1914" fmla="*/ 1476824 h 5587623"/>
              <a:gd name="connsiteX1915" fmla="*/ 2153642 w 6680434"/>
              <a:gd name="connsiteY1915" fmla="*/ 1387364 h 5587623"/>
              <a:gd name="connsiteX1916" fmla="*/ 2122572 w 6680434"/>
              <a:gd name="connsiteY1916" fmla="*/ 1247077 h 5587623"/>
              <a:gd name="connsiteX1917" fmla="*/ 2593162 w 6680434"/>
              <a:gd name="connsiteY1917" fmla="*/ 1395987 h 5587623"/>
              <a:gd name="connsiteX1918" fmla="*/ 2685692 w 6680434"/>
              <a:gd name="connsiteY1918" fmla="*/ 1458904 h 5587623"/>
              <a:gd name="connsiteX1919" fmla="*/ 3138392 w 6680434"/>
              <a:gd name="connsiteY1919" fmla="*/ 1675968 h 5587623"/>
              <a:gd name="connsiteX1920" fmla="*/ 3745399 w 6680434"/>
              <a:gd name="connsiteY1920" fmla="*/ 1532452 h 5587623"/>
              <a:gd name="connsiteX1921" fmla="*/ 4305757 w 6680434"/>
              <a:gd name="connsiteY1921" fmla="*/ 1374489 h 5587623"/>
              <a:gd name="connsiteX1922" fmla="*/ 4951169 w 6680434"/>
              <a:gd name="connsiteY1922" fmla="*/ 1550413 h 5587623"/>
              <a:gd name="connsiteX1923" fmla="*/ 4951171 w 6680434"/>
              <a:gd name="connsiteY1923" fmla="*/ 1550416 h 5587623"/>
              <a:gd name="connsiteX1924" fmla="*/ 4951177 w 6680434"/>
              <a:gd name="connsiteY1924" fmla="*/ 1550419 h 5587623"/>
              <a:gd name="connsiteX1925" fmla="*/ 5069199 w 6680434"/>
              <a:gd name="connsiteY1925" fmla="*/ 2549235 h 5587623"/>
              <a:gd name="connsiteX1926" fmla="*/ 5127369 w 6680434"/>
              <a:gd name="connsiteY1926" fmla="*/ 3503200 h 5587623"/>
              <a:gd name="connsiteX1927" fmla="*/ 5216664 w 6680434"/>
              <a:gd name="connsiteY1927" fmla="*/ 3585824 h 5587623"/>
              <a:gd name="connsiteX1928" fmla="*/ 5217393 w 6680434"/>
              <a:gd name="connsiteY1928" fmla="*/ 3586498 h 5587623"/>
              <a:gd name="connsiteX1929" fmla="*/ 5217394 w 6680434"/>
              <a:gd name="connsiteY1929" fmla="*/ 3586499 h 5587623"/>
              <a:gd name="connsiteX1930" fmla="*/ 5325223 w 6680434"/>
              <a:gd name="connsiteY1930" fmla="*/ 3693188 h 5587623"/>
              <a:gd name="connsiteX1931" fmla="*/ 5353241 w 6680434"/>
              <a:gd name="connsiteY1931" fmla="*/ 4216083 h 5587623"/>
              <a:gd name="connsiteX1932" fmla="*/ 5223729 w 6680434"/>
              <a:gd name="connsiteY1932" fmla="*/ 4379922 h 5587623"/>
              <a:gd name="connsiteX1933" fmla="*/ 5083716 w 6680434"/>
              <a:gd name="connsiteY1933" fmla="*/ 4609680 h 5587623"/>
              <a:gd name="connsiteX1934" fmla="*/ 5137623 w 6680434"/>
              <a:gd name="connsiteY1934" fmla="*/ 4826123 h 5587623"/>
              <a:gd name="connsiteX1935" fmla="*/ 5194925 w 6680434"/>
              <a:gd name="connsiteY1935" fmla="*/ 5004018 h 5587623"/>
              <a:gd name="connsiteX1936" fmla="*/ 4944893 w 6680434"/>
              <a:gd name="connsiteY1936" fmla="*/ 5480838 h 5587623"/>
              <a:gd name="connsiteX1937" fmla="*/ 4866302 w 6680434"/>
              <a:gd name="connsiteY1937" fmla="*/ 5556628 h 5587623"/>
              <a:gd name="connsiteX1938" fmla="*/ 4838476 w 6680434"/>
              <a:gd name="connsiteY1938" fmla="*/ 5587623 h 5587623"/>
              <a:gd name="connsiteX1939" fmla="*/ 4780296 w 6680434"/>
              <a:gd name="connsiteY1939" fmla="*/ 5587623 h 5587623"/>
              <a:gd name="connsiteX1940" fmla="*/ 4834702 w 6680434"/>
              <a:gd name="connsiteY1940" fmla="*/ 5526607 h 5587623"/>
              <a:gd name="connsiteX1941" fmla="*/ 4915153 w 6680434"/>
              <a:gd name="connsiteY1941" fmla="*/ 5448961 h 5587623"/>
              <a:gd name="connsiteX1942" fmla="*/ 5151094 w 6680434"/>
              <a:gd name="connsiteY1942" fmla="*/ 5011407 h 5587623"/>
              <a:gd name="connsiteX1943" fmla="*/ 5095743 w 6680434"/>
              <a:gd name="connsiteY1943" fmla="*/ 4845964 h 5587623"/>
              <a:gd name="connsiteX1944" fmla="*/ 5038192 w 6680434"/>
              <a:gd name="connsiteY1944" fmla="*/ 4605007 h 5587623"/>
              <a:gd name="connsiteX1945" fmla="*/ 5194530 w 6680434"/>
              <a:gd name="connsiteY1945" fmla="*/ 4350286 h 5587623"/>
              <a:gd name="connsiteX1946" fmla="*/ 5316330 w 6680434"/>
              <a:gd name="connsiteY1946" fmla="*/ 4197342 h 5587623"/>
              <a:gd name="connsiteX1947" fmla="*/ 5375399 w 6680434"/>
              <a:gd name="connsiteY1947" fmla="*/ 3965899 h 5587623"/>
              <a:gd name="connsiteX1948" fmla="*/ 5304223 w 6680434"/>
              <a:gd name="connsiteY1948" fmla="*/ 3738496 h 5587623"/>
              <a:gd name="connsiteX1949" fmla="*/ 5292403 w 6680434"/>
              <a:gd name="connsiteY1949" fmla="*/ 3721964 h 5587623"/>
              <a:gd name="connsiteX1950" fmla="*/ 5187625 w 6680434"/>
              <a:gd name="connsiteY1950" fmla="*/ 3620908 h 5587623"/>
              <a:gd name="connsiteX1951" fmla="*/ 5187385 w 6680434"/>
              <a:gd name="connsiteY1951" fmla="*/ 3620676 h 5587623"/>
              <a:gd name="connsiteX1952" fmla="*/ 5093135 w 6680434"/>
              <a:gd name="connsiteY1952" fmla="*/ 3532960 h 5587623"/>
              <a:gd name="connsiteX1953" fmla="*/ 5093134 w 6680434"/>
              <a:gd name="connsiteY1953" fmla="*/ 3532960 h 5587623"/>
              <a:gd name="connsiteX1954" fmla="*/ 5093134 w 6680434"/>
              <a:gd name="connsiteY1954" fmla="*/ 3532959 h 5587623"/>
              <a:gd name="connsiteX1955" fmla="*/ 5088302 w 6680434"/>
              <a:gd name="connsiteY1955" fmla="*/ 3527049 h 5587623"/>
              <a:gd name="connsiteX1956" fmla="*/ 5050401 w 6680434"/>
              <a:gd name="connsiteY1956" fmla="*/ 3480674 h 5587623"/>
              <a:gd name="connsiteX1957" fmla="*/ 5015150 w 6680434"/>
              <a:gd name="connsiteY1957" fmla="*/ 3426330 h 5587623"/>
              <a:gd name="connsiteX1958" fmla="*/ 5015148 w 6680434"/>
              <a:gd name="connsiteY1958" fmla="*/ 3426328 h 5587623"/>
              <a:gd name="connsiteX1959" fmla="*/ 5015148 w 6680434"/>
              <a:gd name="connsiteY1959" fmla="*/ 3426327 h 5587623"/>
              <a:gd name="connsiteX1960" fmla="*/ 5022536 w 6680434"/>
              <a:gd name="connsiteY1960" fmla="*/ 2538504 h 5587623"/>
              <a:gd name="connsiteX1961" fmla="*/ 4919909 w 6680434"/>
              <a:gd name="connsiteY1961" fmla="*/ 1586589 h 5587623"/>
              <a:gd name="connsiteX1962" fmla="*/ 4836511 w 6680434"/>
              <a:gd name="connsiteY1962" fmla="*/ 1532362 h 5587623"/>
              <a:gd name="connsiteX1963" fmla="*/ 4800286 w 6680434"/>
              <a:gd name="connsiteY1963" fmla="*/ 1508809 h 5587623"/>
              <a:gd name="connsiteX1964" fmla="*/ 4306235 w 6680434"/>
              <a:gd name="connsiteY1964" fmla="*/ 1421441 h 5587623"/>
              <a:gd name="connsiteX1965" fmla="*/ 3761661 w 6680434"/>
              <a:gd name="connsiteY1965" fmla="*/ 1576085 h 5587623"/>
              <a:gd name="connsiteX1966" fmla="*/ 3131759 w 6680434"/>
              <a:gd name="connsiteY1966" fmla="*/ 1722685 h 5587623"/>
              <a:gd name="connsiteX1967" fmla="*/ 2658009 w 6680434"/>
              <a:gd name="connsiteY1967" fmla="*/ 1497842 h 5587623"/>
              <a:gd name="connsiteX1968" fmla="*/ 2566334 w 6680434"/>
              <a:gd name="connsiteY1968" fmla="*/ 1435370 h 5587623"/>
              <a:gd name="connsiteX1969" fmla="*/ 2116166 w 6680434"/>
              <a:gd name="connsiteY1969" fmla="*/ 1295172 h 5587623"/>
              <a:gd name="connsiteX1970" fmla="*/ 1224608 w 6680434"/>
              <a:gd name="connsiteY1970" fmla="*/ 1674534 h 5587623"/>
              <a:gd name="connsiteX1971" fmla="*/ 1071905 w 6680434"/>
              <a:gd name="connsiteY1971" fmla="*/ 1799162 h 5587623"/>
              <a:gd name="connsiteX1972" fmla="*/ 1044360 w 6680434"/>
              <a:gd name="connsiteY1972" fmla="*/ 1822586 h 5587623"/>
              <a:gd name="connsiteX1973" fmla="*/ 210300 w 6680434"/>
              <a:gd name="connsiteY1973" fmla="*/ 2337774 h 5587623"/>
              <a:gd name="connsiteX1974" fmla="*/ 0 w 6680434"/>
              <a:gd name="connsiteY1974" fmla="*/ 2448996 h 5587623"/>
              <a:gd name="connsiteX1975" fmla="*/ 0 w 6680434"/>
              <a:gd name="connsiteY1975" fmla="*/ 2396441 h 5587623"/>
              <a:gd name="connsiteX1976" fmla="*/ 189775 w 6680434"/>
              <a:gd name="connsiteY1976" fmla="*/ 2295603 h 5587623"/>
              <a:gd name="connsiteX1977" fmla="*/ 1015686 w 6680434"/>
              <a:gd name="connsiteY1977" fmla="*/ 1786240 h 5587623"/>
              <a:gd name="connsiteX1978" fmla="*/ 1043230 w 6680434"/>
              <a:gd name="connsiteY1978" fmla="*/ 1762813 h 5587623"/>
              <a:gd name="connsiteX1979" fmla="*/ 1197378 w 6680434"/>
              <a:gd name="connsiteY1979" fmla="*/ 1637167 h 5587623"/>
              <a:gd name="connsiteX1980" fmla="*/ 2122572 w 6680434"/>
              <a:gd name="connsiteY1980" fmla="*/ 1247077 h 5587623"/>
              <a:gd name="connsiteX1981" fmla="*/ 2091207 w 6680434"/>
              <a:gd name="connsiteY1981" fmla="*/ 1109493 h 5587623"/>
              <a:gd name="connsiteX1982" fmla="*/ 2585485 w 6680434"/>
              <a:gd name="connsiteY1982" fmla="*/ 1265476 h 5587623"/>
              <a:gd name="connsiteX1983" fmla="*/ 2682447 w 6680434"/>
              <a:gd name="connsiteY1983" fmla="*/ 1331600 h 5587623"/>
              <a:gd name="connsiteX1984" fmla="*/ 3159419 w 6680434"/>
              <a:gd name="connsiteY1984" fmla="*/ 1559452 h 5587623"/>
              <a:gd name="connsiteX1985" fmla="*/ 3798047 w 6680434"/>
              <a:gd name="connsiteY1985" fmla="*/ 1407141 h 5587623"/>
              <a:gd name="connsiteX1986" fmla="*/ 4387353 w 6680434"/>
              <a:gd name="connsiteY1986" fmla="*/ 1239630 h 5587623"/>
              <a:gd name="connsiteX1987" fmla="*/ 5065362 w 6680434"/>
              <a:gd name="connsiteY1987" fmla="*/ 1423060 h 5587623"/>
              <a:gd name="connsiteX1988" fmla="*/ 5188446 w 6680434"/>
              <a:gd name="connsiteY1988" fmla="*/ 2469252 h 5587623"/>
              <a:gd name="connsiteX1989" fmla="*/ 5250914 w 6680434"/>
              <a:gd name="connsiteY1989" fmla="*/ 3473270 h 5587623"/>
              <a:gd name="connsiteX1990" fmla="*/ 5345773 w 6680434"/>
              <a:gd name="connsiteY1990" fmla="*/ 3561085 h 5587623"/>
              <a:gd name="connsiteX1991" fmla="*/ 5462816 w 6680434"/>
              <a:gd name="connsiteY1991" fmla="*/ 3673952 h 5587623"/>
              <a:gd name="connsiteX1992" fmla="*/ 5493060 w 6680434"/>
              <a:gd name="connsiteY1992" fmla="*/ 4222343 h 5587623"/>
              <a:gd name="connsiteX1993" fmla="*/ 5357623 w 6680434"/>
              <a:gd name="connsiteY1993" fmla="*/ 4393561 h 5587623"/>
              <a:gd name="connsiteX1994" fmla="*/ 5206392 w 6680434"/>
              <a:gd name="connsiteY1994" fmla="*/ 4634511 h 5587623"/>
              <a:gd name="connsiteX1995" fmla="*/ 5263222 w 6680434"/>
              <a:gd name="connsiteY1995" fmla="*/ 4863270 h 5587623"/>
              <a:gd name="connsiteX1996" fmla="*/ 5325132 w 6680434"/>
              <a:gd name="connsiteY1996" fmla="*/ 5050585 h 5587623"/>
              <a:gd name="connsiteX1997" fmla="*/ 5063931 w 6680434"/>
              <a:gd name="connsiteY1997" fmla="*/ 5551364 h 5587623"/>
              <a:gd name="connsiteX1998" fmla="*/ 5027490 w 6680434"/>
              <a:gd name="connsiteY1998" fmla="*/ 5587623 h 5587623"/>
              <a:gd name="connsiteX1999" fmla="*/ 4960058 w 6680434"/>
              <a:gd name="connsiteY1999" fmla="*/ 5587623 h 5587623"/>
              <a:gd name="connsiteX2000" fmla="*/ 5030915 w 6680434"/>
              <a:gd name="connsiteY2000" fmla="*/ 5518653 h 5587623"/>
              <a:gd name="connsiteX2001" fmla="*/ 5277933 w 6680434"/>
              <a:gd name="connsiteY2001" fmla="*/ 5057760 h 5587623"/>
              <a:gd name="connsiteX2002" fmla="*/ 5222041 w 6680434"/>
              <a:gd name="connsiteY2002" fmla="*/ 4882593 h 5587623"/>
              <a:gd name="connsiteX2003" fmla="*/ 5160892 w 6680434"/>
              <a:gd name="connsiteY2003" fmla="*/ 4629891 h 5587623"/>
              <a:gd name="connsiteX2004" fmla="*/ 5323094 w 6680434"/>
              <a:gd name="connsiteY2004" fmla="*/ 4362454 h 5587623"/>
              <a:gd name="connsiteX2005" fmla="*/ 5451495 w 6680434"/>
              <a:gd name="connsiteY2005" fmla="*/ 4201561 h 5587623"/>
              <a:gd name="connsiteX2006" fmla="*/ 5512916 w 6680434"/>
              <a:gd name="connsiteY2006" fmla="*/ 3959353 h 5587623"/>
              <a:gd name="connsiteX2007" fmla="*/ 5438991 w 6680434"/>
              <a:gd name="connsiteY2007" fmla="*/ 3721286 h 5587623"/>
              <a:gd name="connsiteX2008" fmla="*/ 5426154 w 6680434"/>
              <a:gd name="connsiteY2008" fmla="*/ 3703312 h 5587623"/>
              <a:gd name="connsiteX2009" fmla="*/ 5315205 w 6680434"/>
              <a:gd name="connsiteY2009" fmla="*/ 3596740 h 5587623"/>
              <a:gd name="connsiteX2010" fmla="*/ 5215775 w 6680434"/>
              <a:gd name="connsiteY2010" fmla="*/ 3504792 h 5587623"/>
              <a:gd name="connsiteX2011" fmla="*/ 5142991 w 6680434"/>
              <a:gd name="connsiteY2011" fmla="*/ 2458730 h 5587623"/>
              <a:gd name="connsiteX2012" fmla="*/ 5034046 w 6680434"/>
              <a:gd name="connsiteY2012" fmla="*/ 1457671 h 5587623"/>
              <a:gd name="connsiteX2013" fmla="*/ 4387414 w 6680434"/>
              <a:gd name="connsiteY2013" fmla="*/ 1285271 h 5587623"/>
              <a:gd name="connsiteX2014" fmla="*/ 3813994 w 6680434"/>
              <a:gd name="connsiteY2014" fmla="*/ 1448858 h 5587623"/>
              <a:gd name="connsiteX2015" fmla="*/ 3151977 w 6680434"/>
              <a:gd name="connsiteY2015" fmla="*/ 1603560 h 5587623"/>
              <a:gd name="connsiteX2016" fmla="*/ 2654302 w 6680434"/>
              <a:gd name="connsiteY2016" fmla="*/ 1367663 h 5587623"/>
              <a:gd name="connsiteX2017" fmla="*/ 2557840 w 6680434"/>
              <a:gd name="connsiteY2017" fmla="*/ 1302243 h 5587623"/>
              <a:gd name="connsiteX2018" fmla="*/ 2084074 w 6680434"/>
              <a:gd name="connsiteY2018" fmla="*/ 1154683 h 5587623"/>
              <a:gd name="connsiteX2019" fmla="*/ 1146305 w 6680434"/>
              <a:gd name="connsiteY2019" fmla="*/ 1555744 h 5587623"/>
              <a:gd name="connsiteX2020" fmla="*/ 972813 w 6680434"/>
              <a:gd name="connsiteY2020" fmla="*/ 1698414 h 5587623"/>
              <a:gd name="connsiteX2021" fmla="*/ 955844 w 6680434"/>
              <a:gd name="connsiteY2021" fmla="*/ 1710543 h 5587623"/>
              <a:gd name="connsiteX2022" fmla="*/ 76544 w 6680434"/>
              <a:gd name="connsiteY2022" fmla="*/ 2258649 h 5587623"/>
              <a:gd name="connsiteX2023" fmla="*/ 0 w 6680434"/>
              <a:gd name="connsiteY2023" fmla="*/ 2299590 h 5587623"/>
              <a:gd name="connsiteX2024" fmla="*/ 0 w 6680434"/>
              <a:gd name="connsiteY2024" fmla="*/ 2250000 h 5587623"/>
              <a:gd name="connsiteX2025" fmla="*/ 57037 w 6680434"/>
              <a:gd name="connsiteY2025" fmla="*/ 2219461 h 5587623"/>
              <a:gd name="connsiteX2026" fmla="*/ 927675 w 6680434"/>
              <a:gd name="connsiteY2026" fmla="*/ 1677052 h 5587623"/>
              <a:gd name="connsiteX2027" fmla="*/ 944977 w 6680434"/>
              <a:gd name="connsiteY2027" fmla="*/ 1664675 h 5587623"/>
              <a:gd name="connsiteX2028" fmla="*/ 1119856 w 6680434"/>
              <a:gd name="connsiteY2028" fmla="*/ 1521001 h 5587623"/>
              <a:gd name="connsiteX2029" fmla="*/ 2091207 w 6680434"/>
              <a:gd name="connsiteY2029" fmla="*/ 1109493 h 5587623"/>
              <a:gd name="connsiteX2030" fmla="*/ 2056096 w 6680434"/>
              <a:gd name="connsiteY2030" fmla="*/ 969975 h 5587623"/>
              <a:gd name="connsiteX2031" fmla="*/ 2573975 w 6680434"/>
              <a:gd name="connsiteY2031" fmla="*/ 1132917 h 5587623"/>
              <a:gd name="connsiteX2032" fmla="*/ 2676424 w 6680434"/>
              <a:gd name="connsiteY2032" fmla="*/ 1201489 h 5587623"/>
              <a:gd name="connsiteX2033" fmla="*/ 3177321 w 6680434"/>
              <a:gd name="connsiteY2033" fmla="*/ 1440391 h 5587623"/>
              <a:gd name="connsiteX2034" fmla="*/ 3847816 w 6680434"/>
              <a:gd name="connsiteY2034" fmla="*/ 1279634 h 5587623"/>
              <a:gd name="connsiteX2035" fmla="*/ 4465970 w 6680434"/>
              <a:gd name="connsiteY2035" fmla="*/ 1103179 h 5587623"/>
              <a:gd name="connsiteX2036" fmla="*/ 5176933 w 6680434"/>
              <a:gd name="connsiteY2036" fmla="*/ 1293850 h 5587623"/>
              <a:gd name="connsiteX2037" fmla="*/ 5307586 w 6680434"/>
              <a:gd name="connsiteY2037" fmla="*/ 2390945 h 5587623"/>
              <a:gd name="connsiteX2038" fmla="*/ 5330964 w 6680434"/>
              <a:gd name="connsiteY2038" fmla="*/ 3390467 h 5587623"/>
              <a:gd name="connsiteX2039" fmla="*/ 5368195 w 6680434"/>
              <a:gd name="connsiteY2039" fmla="*/ 3436120 h 5587623"/>
              <a:gd name="connsiteX2040" fmla="*/ 5375304 w 6680434"/>
              <a:gd name="connsiteY2040" fmla="*/ 3444836 h 5587623"/>
              <a:gd name="connsiteX2041" fmla="*/ 5475354 w 6680434"/>
              <a:gd name="connsiteY2041" fmla="*/ 3536937 h 5587623"/>
              <a:gd name="connsiteX2042" fmla="*/ 5546191 w 6680434"/>
              <a:gd name="connsiteY2042" fmla="*/ 3604999 h 5587623"/>
              <a:gd name="connsiteX2043" fmla="*/ 5598327 w 6680434"/>
              <a:gd name="connsiteY2043" fmla="*/ 3655091 h 5587623"/>
              <a:gd name="connsiteX2044" fmla="*/ 5609054 w 6680434"/>
              <a:gd name="connsiteY2044" fmla="*/ 3670791 h 5587623"/>
              <a:gd name="connsiteX2045" fmla="*/ 5639432 w 6680434"/>
              <a:gd name="connsiteY2045" fmla="*/ 3715240 h 5587623"/>
              <a:gd name="connsiteX2046" fmla="*/ 5664186 w 6680434"/>
              <a:gd name="connsiteY2046" fmla="*/ 4153964 h 5587623"/>
              <a:gd name="connsiteX2047" fmla="*/ 5656901 w 6680434"/>
              <a:gd name="connsiteY2047" fmla="*/ 4170351 h 5587623"/>
              <a:gd name="connsiteX2048" fmla="*/ 5630808 w 6680434"/>
              <a:gd name="connsiteY2048" fmla="*/ 4229035 h 5587623"/>
              <a:gd name="connsiteX2049" fmla="*/ 5567032 w 6680434"/>
              <a:gd name="connsiteY2049" fmla="*/ 4322731 h 5587623"/>
              <a:gd name="connsiteX2050" fmla="*/ 5532993 w 6680434"/>
              <a:gd name="connsiteY2050" fmla="*/ 4360505 h 5587623"/>
              <a:gd name="connsiteX2051" fmla="*/ 5491122 w 6680434"/>
              <a:gd name="connsiteY2051" fmla="*/ 4406972 h 5587623"/>
              <a:gd name="connsiteX2052" fmla="*/ 5436126 w 6680434"/>
              <a:gd name="connsiteY2052" fmla="*/ 4466223 h 5587623"/>
              <a:gd name="connsiteX2053" fmla="*/ 5405810 w 6680434"/>
              <a:gd name="connsiteY2053" fmla="*/ 4504045 h 5587623"/>
              <a:gd name="connsiteX2054" fmla="*/ 5387899 w 6680434"/>
              <a:gd name="connsiteY2054" fmla="*/ 4526392 h 5587623"/>
              <a:gd name="connsiteX2055" fmla="*/ 5351648 w 6680434"/>
              <a:gd name="connsiteY2055" fmla="*/ 4590133 h 5587623"/>
              <a:gd name="connsiteX2056" fmla="*/ 5332572 w 6680434"/>
              <a:gd name="connsiteY2056" fmla="*/ 4660104 h 5587623"/>
              <a:gd name="connsiteX2057" fmla="*/ 5393344 w 6680434"/>
              <a:gd name="connsiteY2057" fmla="*/ 4900323 h 5587623"/>
              <a:gd name="connsiteX2058" fmla="*/ 5458769 w 6680434"/>
              <a:gd name="connsiteY2058" fmla="*/ 5096288 h 5587623"/>
              <a:gd name="connsiteX2059" fmla="*/ 5425164 w 6680434"/>
              <a:gd name="connsiteY2059" fmla="*/ 5329371 h 5587623"/>
              <a:gd name="connsiteX2060" fmla="*/ 5425163 w 6680434"/>
              <a:gd name="connsiteY2060" fmla="*/ 5329372 h 5587623"/>
              <a:gd name="connsiteX2061" fmla="*/ 5425162 w 6680434"/>
              <a:gd name="connsiteY2061" fmla="*/ 5329373 h 5587623"/>
              <a:gd name="connsiteX2062" fmla="*/ 5255275 w 6680434"/>
              <a:gd name="connsiteY2062" fmla="*/ 5553818 h 5587623"/>
              <a:gd name="connsiteX2063" fmla="*/ 5219974 w 6680434"/>
              <a:gd name="connsiteY2063" fmla="*/ 5587623 h 5587623"/>
              <a:gd name="connsiteX2064" fmla="*/ 5151435 w 6680434"/>
              <a:gd name="connsiteY2064" fmla="*/ 5587623 h 5587623"/>
              <a:gd name="connsiteX2065" fmla="*/ 5151664 w 6680434"/>
              <a:gd name="connsiteY2065" fmla="*/ 5587394 h 5587623"/>
              <a:gd name="connsiteX2066" fmla="*/ 5410380 w 6680434"/>
              <a:gd name="connsiteY2066" fmla="*/ 5103314 h 5587623"/>
              <a:gd name="connsiteX2067" fmla="*/ 5385907 w 6680434"/>
              <a:gd name="connsiteY2067" fmla="*/ 5009546 h 5587623"/>
              <a:gd name="connsiteX2068" fmla="*/ 5353711 w 6680434"/>
              <a:gd name="connsiteY2068" fmla="*/ 4933035 h 5587623"/>
              <a:gd name="connsiteX2069" fmla="*/ 5348344 w 6680434"/>
              <a:gd name="connsiteY2069" fmla="*/ 4920280 h 5587623"/>
              <a:gd name="connsiteX2070" fmla="*/ 5342905 w 6680434"/>
              <a:gd name="connsiteY2070" fmla="*/ 4907740 h 5587623"/>
              <a:gd name="connsiteX2071" fmla="*/ 5320939 w 6680434"/>
              <a:gd name="connsiteY2071" fmla="*/ 4857101 h 5587623"/>
              <a:gd name="connsiteX2072" fmla="*/ 5283585 w 6680434"/>
              <a:gd name="connsiteY2072" fmla="*/ 4655835 h 5587623"/>
              <a:gd name="connsiteX2073" fmla="*/ 5397433 w 6680434"/>
              <a:gd name="connsiteY2073" fmla="*/ 4436855 h 5587623"/>
              <a:gd name="connsiteX2074" fmla="*/ 5405714 w 6680434"/>
              <a:gd name="connsiteY2074" fmla="*/ 4427815 h 5587623"/>
              <a:gd name="connsiteX2075" fmla="*/ 5455441 w 6680434"/>
              <a:gd name="connsiteY2075" fmla="*/ 4373524 h 5587623"/>
              <a:gd name="connsiteX2076" fmla="*/ 5528321 w 6680434"/>
              <a:gd name="connsiteY2076" fmla="*/ 4293463 h 5587623"/>
              <a:gd name="connsiteX2077" fmla="*/ 5535896 w 6680434"/>
              <a:gd name="connsiteY2077" fmla="*/ 4282445 h 5587623"/>
              <a:gd name="connsiteX2078" fmla="*/ 5589620 w 6680434"/>
              <a:gd name="connsiteY2078" fmla="*/ 4204301 h 5587623"/>
              <a:gd name="connsiteX2079" fmla="*/ 5619212 w 6680434"/>
              <a:gd name="connsiteY2079" fmla="*/ 4139054 h 5587623"/>
              <a:gd name="connsiteX2080" fmla="*/ 5639755 w 6680434"/>
              <a:gd name="connsiteY2080" fmla="*/ 4072480 h 5587623"/>
              <a:gd name="connsiteX2081" fmla="*/ 5576480 w 6680434"/>
              <a:gd name="connsiteY2081" fmla="*/ 3699964 h 5587623"/>
              <a:gd name="connsiteX2082" fmla="*/ 5562644 w 6680434"/>
              <a:gd name="connsiteY2082" fmla="*/ 3680603 h 5587623"/>
              <a:gd name="connsiteX2083" fmla="*/ 5445763 w 6680434"/>
              <a:gd name="connsiteY2083" fmla="*/ 3568743 h 5587623"/>
              <a:gd name="connsiteX2084" fmla="*/ 5342871 w 6680434"/>
              <a:gd name="connsiteY2084" fmla="*/ 3473607 h 5587623"/>
              <a:gd name="connsiteX2085" fmla="*/ 5341734 w 6680434"/>
              <a:gd name="connsiteY2085" fmla="*/ 3472556 h 5587623"/>
              <a:gd name="connsiteX2086" fmla="*/ 5333624 w 6680434"/>
              <a:gd name="connsiteY2086" fmla="*/ 3462655 h 5587623"/>
              <a:gd name="connsiteX2087" fmla="*/ 5294602 w 6680434"/>
              <a:gd name="connsiteY2087" fmla="*/ 3415017 h 5587623"/>
              <a:gd name="connsiteX2088" fmla="*/ 5228387 w 6680434"/>
              <a:gd name="connsiteY2088" fmla="*/ 2523447 h 5587623"/>
              <a:gd name="connsiteX2089" fmla="*/ 5229824 w 6680434"/>
              <a:gd name="connsiteY2089" fmla="*/ 2517523 h 5587623"/>
              <a:gd name="connsiteX2090" fmla="*/ 5264062 w 6680434"/>
              <a:gd name="connsiteY2090" fmla="*/ 2376383 h 5587623"/>
              <a:gd name="connsiteX2091" fmla="*/ 5353899 w 6680434"/>
              <a:gd name="connsiteY2091" fmla="*/ 1932707 h 5587623"/>
              <a:gd name="connsiteX2092" fmla="*/ 5358068 w 6680434"/>
              <a:gd name="connsiteY2092" fmla="*/ 1850341 h 5587623"/>
              <a:gd name="connsiteX2093" fmla="*/ 5360877 w 6680434"/>
              <a:gd name="connsiteY2093" fmla="*/ 1794823 h 5587623"/>
              <a:gd name="connsiteX2094" fmla="*/ 5148798 w 6680434"/>
              <a:gd name="connsiteY2094" fmla="*/ 1326192 h 5587623"/>
              <a:gd name="connsiteX2095" fmla="*/ 4469324 w 6680434"/>
              <a:gd name="connsiteY2095" fmla="*/ 1145940 h 5587623"/>
              <a:gd name="connsiteX2096" fmla="*/ 3866950 w 6680434"/>
              <a:gd name="connsiteY2096" fmla="*/ 1319078 h 5587623"/>
              <a:gd name="connsiteX2097" fmla="*/ 3173564 w 6680434"/>
              <a:gd name="connsiteY2097" fmla="*/ 1482922 h 5587623"/>
              <a:gd name="connsiteX2098" fmla="*/ 2652219 w 6680434"/>
              <a:gd name="connsiteY2098" fmla="*/ 1236334 h 5587623"/>
              <a:gd name="connsiteX2099" fmla="*/ 2550018 w 6680434"/>
              <a:gd name="connsiteY2099" fmla="*/ 1168112 h 5587623"/>
              <a:gd name="connsiteX2100" fmla="*/ 2053019 w 6680434"/>
              <a:gd name="connsiteY2100" fmla="*/ 1013559 h 5587623"/>
              <a:gd name="connsiteX2101" fmla="*/ 1069252 w 6680434"/>
              <a:gd name="connsiteY2101" fmla="*/ 1436066 h 5587623"/>
              <a:gd name="connsiteX2102" fmla="*/ 871859 w 6680434"/>
              <a:gd name="connsiteY2102" fmla="*/ 1599021 h 5587623"/>
              <a:gd name="connsiteX2103" fmla="*/ 192678 w 6680434"/>
              <a:gd name="connsiteY2103" fmla="*/ 2048579 h 5587623"/>
              <a:gd name="connsiteX2104" fmla="*/ 0 w 6680434"/>
              <a:gd name="connsiteY2104" fmla="*/ 2152554 h 5587623"/>
              <a:gd name="connsiteX2105" fmla="*/ 0 w 6680434"/>
              <a:gd name="connsiteY2105" fmla="*/ 2102077 h 5587623"/>
              <a:gd name="connsiteX2106" fmla="*/ 167255 w 6680434"/>
              <a:gd name="connsiteY2106" fmla="*/ 2011972 h 5587623"/>
              <a:gd name="connsiteX2107" fmla="*/ 840186 w 6680434"/>
              <a:gd name="connsiteY2107" fmla="*/ 1567473 h 5587623"/>
              <a:gd name="connsiteX2108" fmla="*/ 840188 w 6680434"/>
              <a:gd name="connsiteY2108" fmla="*/ 1567476 h 5587623"/>
              <a:gd name="connsiteX2109" fmla="*/ 844965 w 6680434"/>
              <a:gd name="connsiteY2109" fmla="*/ 1574147 h 5587623"/>
              <a:gd name="connsiteX2110" fmla="*/ 852659 w 6680434"/>
              <a:gd name="connsiteY2110" fmla="*/ 1584894 h 5587623"/>
              <a:gd name="connsiteX2111" fmla="*/ 839954 w 6680434"/>
              <a:gd name="connsiteY2111" fmla="*/ 1567116 h 5587623"/>
              <a:gd name="connsiteX2112" fmla="*/ 839955 w 6680434"/>
              <a:gd name="connsiteY2112" fmla="*/ 1567114 h 5587623"/>
              <a:gd name="connsiteX2113" fmla="*/ 839953 w 6680434"/>
              <a:gd name="connsiteY2113" fmla="*/ 1567111 h 5587623"/>
              <a:gd name="connsiteX2114" fmla="*/ 1038788 w 6680434"/>
              <a:gd name="connsiteY2114" fmla="*/ 1403140 h 5587623"/>
              <a:gd name="connsiteX2115" fmla="*/ 2056096 w 6680434"/>
              <a:gd name="connsiteY2115" fmla="*/ 969975 h 5587623"/>
              <a:gd name="connsiteX2116" fmla="*/ 2025297 w 6680434"/>
              <a:gd name="connsiteY2116" fmla="*/ 829860 h 5587623"/>
              <a:gd name="connsiteX2117" fmla="*/ 2566875 w 6680434"/>
              <a:gd name="connsiteY2117" fmla="*/ 999867 h 5587623"/>
              <a:gd name="connsiteX2118" fmla="*/ 2672342 w 6680434"/>
              <a:gd name="connsiteY2118" fmla="*/ 1072659 h 5587623"/>
              <a:gd name="connsiteX2119" fmla="*/ 3196560 w 6680434"/>
              <a:gd name="connsiteY2119" fmla="*/ 1322508 h 5587623"/>
              <a:gd name="connsiteX2120" fmla="*/ 3898670 w 6680434"/>
              <a:gd name="connsiteY2120" fmla="*/ 1152948 h 5587623"/>
              <a:gd name="connsiteX2121" fmla="*/ 4546026 w 6680434"/>
              <a:gd name="connsiteY2121" fmla="*/ 967300 h 5587623"/>
              <a:gd name="connsiteX2122" fmla="*/ 5289839 w 6680434"/>
              <a:gd name="connsiteY2122" fmla="*/ 1165825 h 5587623"/>
              <a:gd name="connsiteX2123" fmla="*/ 5528338 w 6680434"/>
              <a:gd name="connsiteY2123" fmla="*/ 1688472 h 5587623"/>
              <a:gd name="connsiteX2124" fmla="*/ 5528337 w 6680434"/>
              <a:gd name="connsiteY2124" fmla="*/ 1688475 h 5587623"/>
              <a:gd name="connsiteX2125" fmla="*/ 5528338 w 6680434"/>
              <a:gd name="connsiteY2125" fmla="*/ 1688476 h 5587623"/>
              <a:gd name="connsiteX2126" fmla="*/ 5527948 w 6680434"/>
              <a:gd name="connsiteY2126" fmla="*/ 1696991 h 5587623"/>
              <a:gd name="connsiteX2127" fmla="*/ 5521421 w 6680434"/>
              <a:gd name="connsiteY2127" fmla="*/ 1839657 h 5587623"/>
              <a:gd name="connsiteX2128" fmla="*/ 5427160 w 6680434"/>
              <a:gd name="connsiteY2128" fmla="*/ 2311801 h 5587623"/>
              <a:gd name="connsiteX2129" fmla="*/ 5452868 w 6680434"/>
              <a:gd name="connsiteY2129" fmla="*/ 3357904 h 5587623"/>
              <a:gd name="connsiteX2130" fmla="*/ 5491765 w 6680434"/>
              <a:gd name="connsiteY2130" fmla="*/ 3405277 h 5587623"/>
              <a:gd name="connsiteX2131" fmla="*/ 5499385 w 6680434"/>
              <a:gd name="connsiteY2131" fmla="*/ 3414557 h 5587623"/>
              <a:gd name="connsiteX2132" fmla="*/ 5604252 w 6680434"/>
              <a:gd name="connsiteY2132" fmla="*/ 3511121 h 5587623"/>
              <a:gd name="connsiteX2133" fmla="*/ 5731660 w 6680434"/>
              <a:gd name="connsiteY2133" fmla="*/ 3632505 h 5587623"/>
              <a:gd name="connsiteX2134" fmla="*/ 5731661 w 6680434"/>
              <a:gd name="connsiteY2134" fmla="*/ 3632506 h 5587623"/>
              <a:gd name="connsiteX2135" fmla="*/ 5731662 w 6680434"/>
              <a:gd name="connsiteY2135" fmla="*/ 3632507 h 5587623"/>
              <a:gd name="connsiteX2136" fmla="*/ 5736110 w 6680434"/>
              <a:gd name="connsiteY2136" fmla="*/ 3638995 h 5587623"/>
              <a:gd name="connsiteX2137" fmla="*/ 5774697 w 6680434"/>
              <a:gd name="connsiteY2137" fmla="*/ 3695272 h 5587623"/>
              <a:gd name="connsiteX2138" fmla="*/ 5766973 w 6680434"/>
              <a:gd name="connsiteY2138" fmla="*/ 4232049 h 5587623"/>
              <a:gd name="connsiteX2139" fmla="*/ 5699323 w 6680434"/>
              <a:gd name="connsiteY2139" fmla="*/ 4330909 h 5587623"/>
              <a:gd name="connsiteX2140" fmla="*/ 5699323 w 6680434"/>
              <a:gd name="connsiteY2140" fmla="*/ 4330910 h 5587623"/>
              <a:gd name="connsiteX2141" fmla="*/ 5699323 w 6680434"/>
              <a:gd name="connsiteY2141" fmla="*/ 4330911 h 5587623"/>
              <a:gd name="connsiteX2142" fmla="*/ 5618552 w 6680434"/>
              <a:gd name="connsiteY2142" fmla="*/ 4419442 h 5587623"/>
              <a:gd name="connsiteX2143" fmla="*/ 5566777 w 6680434"/>
              <a:gd name="connsiteY2143" fmla="*/ 4475692 h 5587623"/>
              <a:gd name="connsiteX2144" fmla="*/ 5561469 w 6680434"/>
              <a:gd name="connsiteY2144" fmla="*/ 4481459 h 5587623"/>
              <a:gd name="connsiteX2145" fmla="*/ 5473705 w 6680434"/>
              <a:gd name="connsiteY2145" fmla="*/ 4611347 h 5587623"/>
              <a:gd name="connsiteX2146" fmla="*/ 5455092 w 6680434"/>
              <a:gd name="connsiteY2146" fmla="*/ 4677416 h 5587623"/>
              <a:gd name="connsiteX2147" fmla="*/ 5452929 w 6680434"/>
              <a:gd name="connsiteY2147" fmla="*/ 4685090 h 5587623"/>
              <a:gd name="connsiteX2148" fmla="*/ 5453457 w 6680434"/>
              <a:gd name="connsiteY2148" fmla="*/ 4748817 h 5587623"/>
              <a:gd name="connsiteX2149" fmla="*/ 5517058 w 6680434"/>
              <a:gd name="connsiteY2149" fmla="*/ 4936717 h 5587623"/>
              <a:gd name="connsiteX2150" fmla="*/ 5585907 w 6680434"/>
              <a:gd name="connsiteY2150" fmla="*/ 5141953 h 5587623"/>
              <a:gd name="connsiteX2151" fmla="*/ 5416233 w 6680434"/>
              <a:gd name="connsiteY2151" fmla="*/ 5576578 h 5587623"/>
              <a:gd name="connsiteX2152" fmla="*/ 5405016 w 6680434"/>
              <a:gd name="connsiteY2152" fmla="*/ 5587623 h 5587623"/>
              <a:gd name="connsiteX2153" fmla="*/ 5341143 w 6680434"/>
              <a:gd name="connsiteY2153" fmla="*/ 5587623 h 5587623"/>
              <a:gd name="connsiteX2154" fmla="*/ 5368287 w 6680434"/>
              <a:gd name="connsiteY2154" fmla="*/ 5561201 h 5587623"/>
              <a:gd name="connsiteX2155" fmla="*/ 5543647 w 6680434"/>
              <a:gd name="connsiteY2155" fmla="*/ 5229020 h 5587623"/>
              <a:gd name="connsiteX2156" fmla="*/ 5541058 w 6680434"/>
              <a:gd name="connsiteY2156" fmla="*/ 5160392 h 5587623"/>
              <a:gd name="connsiteX2157" fmla="*/ 5540620 w 6680434"/>
              <a:gd name="connsiteY2157" fmla="*/ 5148809 h 5587623"/>
              <a:gd name="connsiteX2158" fmla="*/ 5475181 w 6680434"/>
              <a:gd name="connsiteY2158" fmla="*/ 4956560 h 5587623"/>
              <a:gd name="connsiteX2159" fmla="*/ 5407737 w 6680434"/>
              <a:gd name="connsiteY2159" fmla="*/ 4753093 h 5587623"/>
              <a:gd name="connsiteX2160" fmla="*/ 5407526 w 6680434"/>
              <a:gd name="connsiteY2160" fmla="*/ 4705549 h 5587623"/>
              <a:gd name="connsiteX2161" fmla="*/ 5407413 w 6680434"/>
              <a:gd name="connsiteY2161" fmla="*/ 4680414 h 5587623"/>
              <a:gd name="connsiteX2162" fmla="*/ 5472087 w 6680434"/>
              <a:gd name="connsiteY2162" fmla="*/ 4522346 h 5587623"/>
              <a:gd name="connsiteX2163" fmla="*/ 5499514 w 6680434"/>
              <a:gd name="connsiteY2163" fmla="*/ 4487245 h 5587623"/>
              <a:gd name="connsiteX2164" fmla="*/ 5525944 w 6680434"/>
              <a:gd name="connsiteY2164" fmla="*/ 4453414 h 5587623"/>
              <a:gd name="connsiteX2165" fmla="*/ 5585591 w 6680434"/>
              <a:gd name="connsiteY2165" fmla="*/ 4388302 h 5587623"/>
              <a:gd name="connsiteX2166" fmla="*/ 5726018 w 6680434"/>
              <a:gd name="connsiteY2166" fmla="*/ 4211365 h 5587623"/>
              <a:gd name="connsiteX2167" fmla="*/ 5711919 w 6680434"/>
              <a:gd name="connsiteY2167" fmla="*/ 3683302 h 5587623"/>
              <a:gd name="connsiteX2168" fmla="*/ 5697497 w 6680434"/>
              <a:gd name="connsiteY2168" fmla="*/ 3663139 h 5587623"/>
              <a:gd name="connsiteX2169" fmla="*/ 5696839 w 6680434"/>
              <a:gd name="connsiteY2169" fmla="*/ 3662218 h 5587623"/>
              <a:gd name="connsiteX2170" fmla="*/ 5694877 w 6680434"/>
              <a:gd name="connsiteY2170" fmla="*/ 3660337 h 5587623"/>
              <a:gd name="connsiteX2171" fmla="*/ 5574355 w 6680434"/>
              <a:gd name="connsiteY2171" fmla="*/ 3544733 h 5587623"/>
              <a:gd name="connsiteX2172" fmla="*/ 5513529 w 6680434"/>
              <a:gd name="connsiteY2172" fmla="*/ 3488824 h 5587623"/>
              <a:gd name="connsiteX2173" fmla="*/ 5465167 w 6680434"/>
              <a:gd name="connsiteY2173" fmla="*/ 3444370 h 5587623"/>
              <a:gd name="connsiteX2174" fmla="*/ 5289041 w 6680434"/>
              <a:gd name="connsiteY2174" fmla="*/ 2757913 h 5587623"/>
              <a:gd name="connsiteX2175" fmla="*/ 5289040 w 6680434"/>
              <a:gd name="connsiteY2175" fmla="*/ 2757910 h 5587623"/>
              <a:gd name="connsiteX2176" fmla="*/ 5383181 w 6680434"/>
              <a:gd name="connsiteY2176" fmla="*/ 2298100 h 5587623"/>
              <a:gd name="connsiteX2177" fmla="*/ 5433984 w 6680434"/>
              <a:gd name="connsiteY2177" fmla="*/ 1423928 h 5587623"/>
              <a:gd name="connsiteX2178" fmla="*/ 5403858 w 6680434"/>
              <a:gd name="connsiteY2178" fmla="*/ 1363520 h 5587623"/>
              <a:gd name="connsiteX2179" fmla="*/ 5365542 w 6680434"/>
              <a:gd name="connsiteY2179" fmla="*/ 1305805 h 5587623"/>
              <a:gd name="connsiteX2180" fmla="*/ 5261857 w 6680434"/>
              <a:gd name="connsiteY2180" fmla="*/ 1199120 h 5587623"/>
              <a:gd name="connsiteX2181" fmla="*/ 4549527 w 6680434"/>
              <a:gd name="connsiteY2181" fmla="*/ 1011020 h 5587623"/>
              <a:gd name="connsiteX2182" fmla="*/ 3917954 w 6680434"/>
              <a:gd name="connsiteY2182" fmla="*/ 1193348 h 5587623"/>
              <a:gd name="connsiteX2183" fmla="*/ 3192603 w 6680434"/>
              <a:gd name="connsiteY2183" fmla="*/ 1366246 h 5587623"/>
              <a:gd name="connsiteX2184" fmla="*/ 2647079 w 6680434"/>
              <a:gd name="connsiteY2184" fmla="*/ 1108259 h 5587623"/>
              <a:gd name="connsiteX2185" fmla="*/ 2542113 w 6680434"/>
              <a:gd name="connsiteY2185" fmla="*/ 1036169 h 5587623"/>
              <a:gd name="connsiteX2186" fmla="*/ 2021618 w 6680434"/>
              <a:gd name="connsiteY2186" fmla="*/ 874409 h 5587623"/>
              <a:gd name="connsiteX2187" fmla="*/ 991175 w 6680434"/>
              <a:gd name="connsiteY2187" fmla="*/ 1318722 h 5587623"/>
              <a:gd name="connsiteX2188" fmla="*/ 783553 w 6680434"/>
              <a:gd name="connsiteY2188" fmla="*/ 1490569 h 5587623"/>
              <a:gd name="connsiteX2189" fmla="*/ 70863 w 6680434"/>
              <a:gd name="connsiteY2189" fmla="*/ 1965672 h 5587623"/>
              <a:gd name="connsiteX2190" fmla="*/ 0 w 6680434"/>
              <a:gd name="connsiteY2190" fmla="*/ 2004214 h 5587623"/>
              <a:gd name="connsiteX2191" fmla="*/ 0 w 6680434"/>
              <a:gd name="connsiteY2191" fmla="*/ 1953316 h 5587623"/>
              <a:gd name="connsiteX2192" fmla="*/ 46858 w 6680434"/>
              <a:gd name="connsiteY2192" fmla="*/ 1927816 h 5587623"/>
              <a:gd name="connsiteX2193" fmla="*/ 194640 w 6680434"/>
              <a:gd name="connsiteY2193" fmla="*/ 1842296 h 5587623"/>
              <a:gd name="connsiteX2194" fmla="*/ 293271 w 6680434"/>
              <a:gd name="connsiteY2194" fmla="*/ 1785218 h 5587623"/>
              <a:gd name="connsiteX2195" fmla="*/ 752369 w 6680434"/>
              <a:gd name="connsiteY2195" fmla="*/ 1458156 h 5587623"/>
              <a:gd name="connsiteX2196" fmla="*/ 961811 w 6680434"/>
              <a:gd name="connsiteY2196" fmla="*/ 1284447 h 5587623"/>
              <a:gd name="connsiteX2197" fmla="*/ 2025297 w 6680434"/>
              <a:gd name="connsiteY2197" fmla="*/ 829860 h 5587623"/>
              <a:gd name="connsiteX2198" fmla="*/ 1992483 w 6680434"/>
              <a:gd name="connsiteY2198" fmla="*/ 690946 h 5587623"/>
              <a:gd name="connsiteX2199" fmla="*/ 2557643 w 6680434"/>
              <a:gd name="connsiteY2199" fmla="*/ 867831 h 5587623"/>
              <a:gd name="connsiteX2200" fmla="*/ 2668852 w 6680434"/>
              <a:gd name="connsiteY2200" fmla="*/ 943427 h 5587623"/>
              <a:gd name="connsiteX2201" fmla="*/ 3216988 w 6680434"/>
              <a:gd name="connsiteY2201" fmla="*/ 1204324 h 5587623"/>
              <a:gd name="connsiteX2202" fmla="*/ 3951073 w 6680434"/>
              <a:gd name="connsiteY2202" fmla="*/ 1025711 h 5587623"/>
              <a:gd name="connsiteX2203" fmla="*/ 4627022 w 6680434"/>
              <a:gd name="connsiteY2203" fmla="*/ 830770 h 5587623"/>
              <a:gd name="connsiteX2204" fmla="*/ 5404035 w 6680434"/>
              <a:gd name="connsiteY2204" fmla="*/ 1036894 h 5587623"/>
              <a:gd name="connsiteX2205" fmla="*/ 5547321 w 6680434"/>
              <a:gd name="connsiteY2205" fmla="*/ 2232268 h 5587623"/>
              <a:gd name="connsiteX2206" fmla="*/ 5624195 w 6680434"/>
              <a:gd name="connsiteY2206" fmla="*/ 3384810 h 5587623"/>
              <a:gd name="connsiteX2207" fmla="*/ 5734005 w 6680434"/>
              <a:gd name="connsiteY2207" fmla="*/ 3485327 h 5587623"/>
              <a:gd name="connsiteX2208" fmla="*/ 5868857 w 6680434"/>
              <a:gd name="connsiteY2208" fmla="*/ 3614105 h 5587623"/>
              <a:gd name="connsiteX2209" fmla="*/ 5905787 w 6680434"/>
              <a:gd name="connsiteY2209" fmla="*/ 4239045 h 5587623"/>
              <a:gd name="connsiteX2210" fmla="*/ 5749842 w 6680434"/>
              <a:gd name="connsiteY2210" fmla="*/ 4436094 h 5587623"/>
              <a:gd name="connsiteX2211" fmla="*/ 5575461 w 6680434"/>
              <a:gd name="connsiteY2211" fmla="*/ 4714855 h 5587623"/>
              <a:gd name="connsiteX2212" fmla="*/ 5643196 w 6680434"/>
              <a:gd name="connsiteY2212" fmla="*/ 4978228 h 5587623"/>
              <a:gd name="connsiteX2213" fmla="*/ 5715216 w 6680434"/>
              <a:gd name="connsiteY2213" fmla="*/ 5192402 h 5587623"/>
              <a:gd name="connsiteX2214" fmla="*/ 5593249 w 6680434"/>
              <a:gd name="connsiteY2214" fmla="*/ 5583167 h 5587623"/>
              <a:gd name="connsiteX2215" fmla="*/ 5589365 w 6680434"/>
              <a:gd name="connsiteY2215" fmla="*/ 5587623 h 5587623"/>
              <a:gd name="connsiteX2216" fmla="*/ 5533740 w 6680434"/>
              <a:gd name="connsiteY2216" fmla="*/ 5587623 h 5587623"/>
              <a:gd name="connsiteX2217" fmla="*/ 5559243 w 6680434"/>
              <a:gd name="connsiteY2217" fmla="*/ 5558626 h 5587623"/>
              <a:gd name="connsiteX2218" fmla="*/ 5674170 w 6680434"/>
              <a:gd name="connsiteY2218" fmla="*/ 5199959 h 5587623"/>
              <a:gd name="connsiteX2219" fmla="*/ 5605213 w 6680434"/>
              <a:gd name="connsiteY2219" fmla="*/ 4999058 h 5587623"/>
              <a:gd name="connsiteX2220" fmla="*/ 5533845 w 6680434"/>
              <a:gd name="connsiteY2220" fmla="*/ 4711170 h 5587623"/>
              <a:gd name="connsiteX2221" fmla="*/ 5719701 w 6680434"/>
              <a:gd name="connsiteY2221" fmla="*/ 4406642 h 5587623"/>
              <a:gd name="connsiteX2222" fmla="*/ 5866489 w 6680434"/>
              <a:gd name="connsiteY2222" fmla="*/ 4221423 h 5587623"/>
              <a:gd name="connsiteX2223" fmla="*/ 5851167 w 6680434"/>
              <a:gd name="connsiteY2223" fmla="*/ 3669249 h 5587623"/>
              <a:gd name="connsiteX2224" fmla="*/ 5835084 w 6680434"/>
              <a:gd name="connsiteY2224" fmla="*/ 3646779 h 5587623"/>
              <a:gd name="connsiteX2225" fmla="*/ 5707313 w 6680434"/>
              <a:gd name="connsiteY2225" fmla="*/ 3525628 h 5587623"/>
              <a:gd name="connsiteX2226" fmla="*/ 5592934 w 6680434"/>
              <a:gd name="connsiteY2226" fmla="*/ 3420979 h 5587623"/>
              <a:gd name="connsiteX2227" fmla="*/ 5507262 w 6680434"/>
              <a:gd name="connsiteY2227" fmla="*/ 2224790 h 5587623"/>
              <a:gd name="connsiteX2228" fmla="*/ 5379724 w 6680434"/>
              <a:gd name="connsiteY2228" fmla="*/ 1076061 h 5587623"/>
              <a:gd name="connsiteX2229" fmla="*/ 4634548 w 6680434"/>
              <a:gd name="connsiteY2229" fmla="*/ 880108 h 5587623"/>
              <a:gd name="connsiteX2230" fmla="*/ 3974030 w 6680434"/>
              <a:gd name="connsiteY2230" fmla="*/ 1071984 h 5587623"/>
              <a:gd name="connsiteX2231" fmla="*/ 3217159 w 6680434"/>
              <a:gd name="connsiteY2231" fmla="*/ 1253081 h 5587623"/>
              <a:gd name="connsiteX2232" fmla="*/ 2647610 w 6680434"/>
              <a:gd name="connsiteY2232" fmla="*/ 984650 h 5587623"/>
              <a:gd name="connsiteX2233" fmla="*/ 2537507 w 6680434"/>
              <a:gd name="connsiteY2233" fmla="*/ 909860 h 5587623"/>
              <a:gd name="connsiteX2234" fmla="*/ 1993014 w 6680434"/>
              <a:gd name="connsiteY2234" fmla="*/ 741578 h 5587623"/>
              <a:gd name="connsiteX2235" fmla="*/ 916709 w 6680434"/>
              <a:gd name="connsiteY2235" fmla="*/ 1206765 h 5587623"/>
              <a:gd name="connsiteX2236" fmla="*/ 699635 w 6680434"/>
              <a:gd name="connsiteY2236" fmla="*/ 1386984 h 5587623"/>
              <a:gd name="connsiteX2237" fmla="*/ 213463 w 6680434"/>
              <a:gd name="connsiteY2237" fmla="*/ 1736128 h 5587623"/>
              <a:gd name="connsiteX2238" fmla="*/ 0 w 6680434"/>
              <a:gd name="connsiteY2238" fmla="*/ 1860706 h 5587623"/>
              <a:gd name="connsiteX2239" fmla="*/ 0 w 6680434"/>
              <a:gd name="connsiteY2239" fmla="*/ 1800940 h 5587623"/>
              <a:gd name="connsiteX2240" fmla="*/ 182505 w 6680434"/>
              <a:gd name="connsiteY2240" fmla="*/ 1694395 h 5587623"/>
              <a:gd name="connsiteX2241" fmla="*/ 664180 w 6680434"/>
              <a:gd name="connsiteY2241" fmla="*/ 1348592 h 5587623"/>
              <a:gd name="connsiteX2242" fmla="*/ 882642 w 6680434"/>
              <a:gd name="connsiteY2242" fmla="*/ 1167369 h 5587623"/>
              <a:gd name="connsiteX2243" fmla="*/ 1992483 w 6680434"/>
              <a:gd name="connsiteY2243" fmla="*/ 690946 h 5587623"/>
              <a:gd name="connsiteX2244" fmla="*/ 1960664 w 6680434"/>
              <a:gd name="connsiteY2244" fmla="*/ 551351 h 5587623"/>
              <a:gd name="connsiteX2245" fmla="*/ 2549286 w 6680434"/>
              <a:gd name="connsiteY2245" fmla="*/ 735697 h 5587623"/>
              <a:gd name="connsiteX2246" fmla="*/ 2664271 w 6680434"/>
              <a:gd name="connsiteY2246" fmla="*/ 812840 h 5587623"/>
              <a:gd name="connsiteX2247" fmla="*/ 3236337 w 6680434"/>
              <a:gd name="connsiteY2247" fmla="*/ 1084787 h 5587623"/>
              <a:gd name="connsiteX2248" fmla="*/ 4002289 w 6680434"/>
              <a:gd name="connsiteY2248" fmla="*/ 897723 h 5587623"/>
              <a:gd name="connsiteX2249" fmla="*/ 4707436 w 6680434"/>
              <a:gd name="connsiteY2249" fmla="*/ 693590 h 5587623"/>
              <a:gd name="connsiteX2250" fmla="*/ 5517299 w 6680434"/>
              <a:gd name="connsiteY2250" fmla="*/ 907563 h 5587623"/>
              <a:gd name="connsiteX2251" fmla="*/ 5667004 w 6680434"/>
              <a:gd name="connsiteY2251" fmla="*/ 2151472 h 5587623"/>
              <a:gd name="connsiteX2252" fmla="*/ 5746405 w 6680434"/>
              <a:gd name="connsiteY2252" fmla="*/ 3355310 h 5587623"/>
              <a:gd name="connsiteX2253" fmla="*/ 5861653 w 6680434"/>
              <a:gd name="connsiteY2253" fmla="*/ 3460443 h 5587623"/>
              <a:gd name="connsiteX2254" fmla="*/ 6002596 w 6680434"/>
              <a:gd name="connsiteY2254" fmla="*/ 3595513 h 5587623"/>
              <a:gd name="connsiteX2255" fmla="*/ 6041026 w 6680434"/>
              <a:gd name="connsiteY2255" fmla="*/ 4246421 h 5587623"/>
              <a:gd name="connsiteX2256" fmla="*/ 5880245 w 6680434"/>
              <a:gd name="connsiteY2256" fmla="*/ 4450142 h 5587623"/>
              <a:gd name="connsiteX2257" fmla="*/ 5699196 w 6680434"/>
              <a:gd name="connsiteY2257" fmla="*/ 4738992 h 5587623"/>
              <a:gd name="connsiteX2258" fmla="*/ 5770184 w 6680434"/>
              <a:gd name="connsiteY2258" fmla="*/ 5014400 h 5587623"/>
              <a:gd name="connsiteX2259" fmla="*/ 5845707 w 6680434"/>
              <a:gd name="connsiteY2259" fmla="*/ 5237168 h 5587623"/>
              <a:gd name="connsiteX2260" fmla="*/ 5768483 w 6680434"/>
              <a:gd name="connsiteY2260" fmla="*/ 5574973 h 5587623"/>
              <a:gd name="connsiteX2261" fmla="*/ 5759330 w 6680434"/>
              <a:gd name="connsiteY2261" fmla="*/ 5587623 h 5587623"/>
              <a:gd name="connsiteX2262" fmla="*/ 5706645 w 6680434"/>
              <a:gd name="connsiteY2262" fmla="*/ 5587623 h 5587623"/>
              <a:gd name="connsiteX2263" fmla="*/ 5730147 w 6680434"/>
              <a:gd name="connsiteY2263" fmla="*/ 5555260 h 5587623"/>
              <a:gd name="connsiteX2264" fmla="*/ 5801702 w 6680434"/>
              <a:gd name="connsiteY2264" fmla="*/ 5245852 h 5587623"/>
              <a:gd name="connsiteX2265" fmla="*/ 5729935 w 6680434"/>
              <a:gd name="connsiteY2265" fmla="*/ 5035779 h 5587623"/>
              <a:gd name="connsiteX2266" fmla="*/ 5654941 w 6680434"/>
              <a:gd name="connsiteY2266" fmla="*/ 4736094 h 5587623"/>
              <a:gd name="connsiteX2267" fmla="*/ 5847888 w 6680434"/>
              <a:gd name="connsiteY2267" fmla="*/ 4419105 h 5587623"/>
              <a:gd name="connsiteX2268" fmla="*/ 6000944 w 6680434"/>
              <a:gd name="connsiteY2268" fmla="*/ 4226222 h 5587623"/>
              <a:gd name="connsiteX2269" fmla="*/ 5985372 w 6680434"/>
              <a:gd name="connsiteY2269" fmla="*/ 3646092 h 5587623"/>
              <a:gd name="connsiteX2270" fmla="*/ 5968270 w 6680434"/>
              <a:gd name="connsiteY2270" fmla="*/ 3622181 h 5587623"/>
              <a:gd name="connsiteX2271" fmla="*/ 5833816 w 6680434"/>
              <a:gd name="connsiteY2271" fmla="*/ 3494692 h 5587623"/>
              <a:gd name="connsiteX2272" fmla="*/ 5714364 w 6680434"/>
              <a:gd name="connsiteY2272" fmla="*/ 3385187 h 5587623"/>
              <a:gd name="connsiteX2273" fmla="*/ 5624031 w 6680434"/>
              <a:gd name="connsiteY2273" fmla="*/ 2139167 h 5587623"/>
              <a:gd name="connsiteX2274" fmla="*/ 5489823 w 6680434"/>
              <a:gd name="connsiteY2274" fmla="*/ 941560 h 5587623"/>
              <a:gd name="connsiteX2275" fmla="*/ 4711443 w 6680434"/>
              <a:gd name="connsiteY2275" fmla="*/ 738008 h 5587623"/>
              <a:gd name="connsiteX2276" fmla="*/ 4022325 w 6680434"/>
              <a:gd name="connsiteY2276" fmla="*/ 939176 h 5587623"/>
              <a:gd name="connsiteX2277" fmla="*/ 3234487 w 6680434"/>
              <a:gd name="connsiteY2277" fmla="*/ 1130727 h 5587623"/>
              <a:gd name="connsiteX2278" fmla="*/ 2641020 w 6680434"/>
              <a:gd name="connsiteY2278" fmla="*/ 851249 h 5587623"/>
              <a:gd name="connsiteX2279" fmla="*/ 2526383 w 6680434"/>
              <a:gd name="connsiteY2279" fmla="*/ 773853 h 5587623"/>
              <a:gd name="connsiteX2280" fmla="*/ 1958401 w 6680434"/>
              <a:gd name="connsiteY2280" fmla="*/ 598209 h 5587623"/>
              <a:gd name="connsiteX2281" fmla="*/ 836397 w 6680434"/>
              <a:gd name="connsiteY2281" fmla="*/ 1085197 h 5587623"/>
              <a:gd name="connsiteX2282" fmla="*/ 610149 w 6680434"/>
              <a:gd name="connsiteY2282" fmla="*/ 1273558 h 5587623"/>
              <a:gd name="connsiteX2283" fmla="*/ 101918 w 6680434"/>
              <a:gd name="connsiteY2283" fmla="*/ 1641006 h 5587623"/>
              <a:gd name="connsiteX2284" fmla="*/ 0 w 6680434"/>
              <a:gd name="connsiteY2284" fmla="*/ 1700900 h 5587623"/>
              <a:gd name="connsiteX2285" fmla="*/ 0 w 6680434"/>
              <a:gd name="connsiteY2285" fmla="*/ 1645990 h 5587623"/>
              <a:gd name="connsiteX2286" fmla="*/ 73271 w 6680434"/>
              <a:gd name="connsiteY2286" fmla="*/ 1602922 h 5587623"/>
              <a:gd name="connsiteX2287" fmla="*/ 576847 w 6680434"/>
              <a:gd name="connsiteY2287" fmla="*/ 1238940 h 5587623"/>
              <a:gd name="connsiteX2288" fmla="*/ 804814 w 6680434"/>
              <a:gd name="connsiteY2288" fmla="*/ 1049328 h 5587623"/>
              <a:gd name="connsiteX2289" fmla="*/ 1960664 w 6680434"/>
              <a:gd name="connsiteY2289" fmla="*/ 551351 h 5587623"/>
              <a:gd name="connsiteX2290" fmla="*/ 1927756 w 6680434"/>
              <a:gd name="connsiteY2290" fmla="*/ 411825 h 5587623"/>
              <a:gd name="connsiteX2291" fmla="*/ 2540580 w 6680434"/>
              <a:gd name="connsiteY2291" fmla="*/ 603263 h 5587623"/>
              <a:gd name="connsiteX2292" fmla="*/ 2661003 w 6680434"/>
              <a:gd name="connsiteY2292" fmla="*/ 685019 h 5587623"/>
              <a:gd name="connsiteX2293" fmla="*/ 3257336 w 6680434"/>
              <a:gd name="connsiteY2293" fmla="*/ 967761 h 5587623"/>
              <a:gd name="connsiteX2294" fmla="*/ 4053302 w 6680434"/>
              <a:gd name="connsiteY2294" fmla="*/ 770395 h 5587623"/>
              <a:gd name="connsiteX2295" fmla="*/ 4787395 w 6680434"/>
              <a:gd name="connsiteY2295" fmla="*/ 556710 h 5587623"/>
              <a:gd name="connsiteX2296" fmla="*/ 5630463 w 6680434"/>
              <a:gd name="connsiteY2296" fmla="*/ 778285 h 5587623"/>
              <a:gd name="connsiteX2297" fmla="*/ 5786480 w 6680434"/>
              <a:gd name="connsiteY2297" fmla="*/ 2071331 h 5587623"/>
              <a:gd name="connsiteX2298" fmla="*/ 5870187 w 6680434"/>
              <a:gd name="connsiteY2298" fmla="*/ 3325244 h 5587623"/>
              <a:gd name="connsiteX2299" fmla="*/ 5990267 w 6680434"/>
              <a:gd name="connsiteY2299" fmla="*/ 3434897 h 5587623"/>
              <a:gd name="connsiteX2300" fmla="*/ 6136746 w 6680434"/>
              <a:gd name="connsiteY2300" fmla="*/ 3573965 h 5587623"/>
              <a:gd name="connsiteX2301" fmla="*/ 6179461 w 6680434"/>
              <a:gd name="connsiteY2301" fmla="*/ 4251006 h 5587623"/>
              <a:gd name="connsiteX2302" fmla="*/ 6011255 w 6680434"/>
              <a:gd name="connsiteY2302" fmla="*/ 4463764 h 5587623"/>
              <a:gd name="connsiteX2303" fmla="*/ 5823522 w 6680434"/>
              <a:gd name="connsiteY2303" fmla="*/ 4766417 h 5587623"/>
              <a:gd name="connsiteX2304" fmla="*/ 5897871 w 6680434"/>
              <a:gd name="connsiteY2304" fmla="*/ 5053234 h 5587623"/>
              <a:gd name="connsiteX2305" fmla="*/ 5977170 w 6680434"/>
              <a:gd name="connsiteY2305" fmla="*/ 5285043 h 5587623"/>
              <a:gd name="connsiteX2306" fmla="*/ 5939474 w 6680434"/>
              <a:gd name="connsiteY2306" fmla="*/ 5558916 h 5587623"/>
              <a:gd name="connsiteX2307" fmla="*/ 5923968 w 6680434"/>
              <a:gd name="connsiteY2307" fmla="*/ 5587623 h 5587623"/>
              <a:gd name="connsiteX2308" fmla="*/ 5872446 w 6680434"/>
              <a:gd name="connsiteY2308" fmla="*/ 5587623 h 5587623"/>
              <a:gd name="connsiteX2309" fmla="*/ 5897306 w 6680434"/>
              <a:gd name="connsiteY2309" fmla="*/ 5542123 h 5587623"/>
              <a:gd name="connsiteX2310" fmla="*/ 5933405 w 6680434"/>
              <a:gd name="connsiteY2310" fmla="*/ 5290291 h 5587623"/>
              <a:gd name="connsiteX2311" fmla="*/ 5858119 w 6680434"/>
              <a:gd name="connsiteY2311" fmla="*/ 5071569 h 5587623"/>
              <a:gd name="connsiteX2312" fmla="*/ 5779883 w 6680434"/>
              <a:gd name="connsiteY2312" fmla="*/ 4759903 h 5587623"/>
              <a:gd name="connsiteX2313" fmla="*/ 5980156 w 6680434"/>
              <a:gd name="connsiteY2313" fmla="*/ 4430732 h 5587623"/>
              <a:gd name="connsiteX2314" fmla="*/ 6137102 w 6680434"/>
              <a:gd name="connsiteY2314" fmla="*/ 4231358 h 5587623"/>
              <a:gd name="connsiteX2315" fmla="*/ 6119713 w 6680434"/>
              <a:gd name="connsiteY2315" fmla="*/ 3630784 h 5587623"/>
              <a:gd name="connsiteX2316" fmla="*/ 6101613 w 6680434"/>
              <a:gd name="connsiteY2316" fmla="*/ 3605486 h 5587623"/>
              <a:gd name="connsiteX2317" fmla="*/ 5960970 w 6680434"/>
              <a:gd name="connsiteY2317" fmla="*/ 3472321 h 5587623"/>
              <a:gd name="connsiteX2318" fmla="*/ 5836907 w 6680434"/>
              <a:gd name="connsiteY2318" fmla="*/ 3358586 h 5587623"/>
              <a:gd name="connsiteX2319" fmla="*/ 5742291 w 6680434"/>
              <a:gd name="connsiteY2319" fmla="*/ 2062556 h 5587623"/>
              <a:gd name="connsiteX2320" fmla="*/ 5601664 w 6680434"/>
              <a:gd name="connsiteY2320" fmla="*/ 816410 h 5587623"/>
              <a:gd name="connsiteX2321" fmla="*/ 4790435 w 6680434"/>
              <a:gd name="connsiteY2321" fmla="*/ 605007 h 5587623"/>
              <a:gd name="connsiteX2322" fmla="*/ 4072477 w 6680434"/>
              <a:gd name="connsiteY2322" fmla="*/ 815117 h 5587623"/>
              <a:gd name="connsiteX2323" fmla="*/ 3252821 w 6680434"/>
              <a:gd name="connsiteY2323" fmla="*/ 1012959 h 5587623"/>
              <a:gd name="connsiteX2324" fmla="*/ 2635430 w 6680434"/>
              <a:gd name="connsiteY2324" fmla="*/ 722429 h 5587623"/>
              <a:gd name="connsiteX2325" fmla="*/ 2516118 w 6680434"/>
              <a:gd name="connsiteY2325" fmla="*/ 641477 h 5587623"/>
              <a:gd name="connsiteX2326" fmla="*/ 1924358 w 6680434"/>
              <a:gd name="connsiteY2326" fmla="*/ 458683 h 5587623"/>
              <a:gd name="connsiteX2327" fmla="*/ 755889 w 6680434"/>
              <a:gd name="connsiteY2327" fmla="*/ 967438 h 5587623"/>
              <a:gd name="connsiteX2328" fmla="*/ 521962 w 6680434"/>
              <a:gd name="connsiteY2328" fmla="*/ 1162900 h 5587623"/>
              <a:gd name="connsiteX2329" fmla="*/ 263228 w 6680434"/>
              <a:gd name="connsiteY2329" fmla="*/ 1367746 h 5587623"/>
              <a:gd name="connsiteX2330" fmla="*/ 0 w 6680434"/>
              <a:gd name="connsiteY2330" fmla="*/ 1543313 h 5587623"/>
              <a:gd name="connsiteX2331" fmla="*/ 0 w 6680434"/>
              <a:gd name="connsiteY2331" fmla="*/ 1487266 h 5587623"/>
              <a:gd name="connsiteX2332" fmla="*/ 233112 w 6680434"/>
              <a:gd name="connsiteY2332" fmla="*/ 1331774 h 5587623"/>
              <a:gd name="connsiteX2333" fmla="*/ 489411 w 6680434"/>
              <a:gd name="connsiteY2333" fmla="*/ 1129338 h 5587623"/>
              <a:gd name="connsiteX2334" fmla="*/ 726164 w 6680434"/>
              <a:gd name="connsiteY2334" fmla="*/ 931852 h 5587623"/>
              <a:gd name="connsiteX2335" fmla="*/ 1927756 w 6680434"/>
              <a:gd name="connsiteY2335" fmla="*/ 411825 h 5587623"/>
              <a:gd name="connsiteX2336" fmla="*/ 1895840 w 6680434"/>
              <a:gd name="connsiteY2336" fmla="*/ 273354 h 5587623"/>
              <a:gd name="connsiteX2337" fmla="*/ 2531782 w 6680434"/>
              <a:gd name="connsiteY2337" fmla="*/ 471428 h 5587623"/>
              <a:gd name="connsiteX2338" fmla="*/ 2656987 w 6680434"/>
              <a:gd name="connsiteY2338" fmla="*/ 556134 h 5587623"/>
              <a:gd name="connsiteX2339" fmla="*/ 3276995 w 6680434"/>
              <a:gd name="connsiteY2339" fmla="*/ 849572 h 5587623"/>
              <a:gd name="connsiteX2340" fmla="*/ 4106085 w 6680434"/>
              <a:gd name="connsiteY2340" fmla="*/ 645520 h 5587623"/>
              <a:gd name="connsiteX2341" fmla="*/ 4868776 w 6680434"/>
              <a:gd name="connsiteY2341" fmla="*/ 422542 h 5587623"/>
              <a:gd name="connsiteX2342" fmla="*/ 5745046 w 6680434"/>
              <a:gd name="connsiteY2342" fmla="*/ 651712 h 5587623"/>
              <a:gd name="connsiteX2343" fmla="*/ 5907630 w 6680434"/>
              <a:gd name="connsiteY2343" fmla="*/ 1994252 h 5587623"/>
              <a:gd name="connsiteX2344" fmla="*/ 5995737 w 6680434"/>
              <a:gd name="connsiteY2344" fmla="*/ 3297616 h 5587623"/>
              <a:gd name="connsiteX2345" fmla="*/ 6120392 w 6680434"/>
              <a:gd name="connsiteY2345" fmla="*/ 3411396 h 5587623"/>
              <a:gd name="connsiteX2346" fmla="*/ 6273418 w 6680434"/>
              <a:gd name="connsiteY2346" fmla="*/ 3555906 h 5587623"/>
              <a:gd name="connsiteX2347" fmla="*/ 6317048 w 6680434"/>
              <a:gd name="connsiteY2347" fmla="*/ 4258865 h 5587623"/>
              <a:gd name="connsiteX2348" fmla="*/ 6143636 w 6680434"/>
              <a:gd name="connsiteY2348" fmla="*/ 4478532 h 5587623"/>
              <a:gd name="connsiteX2349" fmla="*/ 5948836 w 6680434"/>
              <a:gd name="connsiteY2349" fmla="*/ 4793700 h 5587623"/>
              <a:gd name="connsiteX2350" fmla="*/ 6026790 w 6680434"/>
              <a:gd name="connsiteY2350" fmla="*/ 5092261 h 5587623"/>
              <a:gd name="connsiteX2351" fmla="*/ 6108982 w 6680434"/>
              <a:gd name="connsiteY2351" fmla="*/ 5332566 h 5587623"/>
              <a:gd name="connsiteX2352" fmla="*/ 6099683 w 6680434"/>
              <a:gd name="connsiteY2352" fmla="*/ 5529894 h 5587623"/>
              <a:gd name="connsiteX2353" fmla="*/ 6079758 w 6680434"/>
              <a:gd name="connsiteY2353" fmla="*/ 5587623 h 5587623"/>
              <a:gd name="connsiteX2354" fmla="*/ 6029984 w 6680434"/>
              <a:gd name="connsiteY2354" fmla="*/ 5587623 h 5587623"/>
              <a:gd name="connsiteX2355" fmla="*/ 6054315 w 6680434"/>
              <a:gd name="connsiteY2355" fmla="*/ 5517593 h 5587623"/>
              <a:gd name="connsiteX2356" fmla="*/ 6063214 w 6680434"/>
              <a:gd name="connsiteY2356" fmla="*/ 5335040 h 5587623"/>
              <a:gd name="connsiteX2357" fmla="*/ 5984432 w 6680434"/>
              <a:gd name="connsiteY2357" fmla="*/ 5107720 h 5587623"/>
              <a:gd name="connsiteX2358" fmla="*/ 5902820 w 6680434"/>
              <a:gd name="connsiteY2358" fmla="*/ 4784591 h 5587623"/>
              <a:gd name="connsiteX2359" fmla="*/ 6110541 w 6680434"/>
              <a:gd name="connsiteY2359" fmla="*/ 4442724 h 5587623"/>
              <a:gd name="connsiteX2360" fmla="*/ 6275667 w 6680434"/>
              <a:gd name="connsiteY2360" fmla="*/ 4235372 h 5587623"/>
              <a:gd name="connsiteX2361" fmla="*/ 6256577 w 6680434"/>
              <a:gd name="connsiteY2361" fmla="*/ 3611486 h 5587623"/>
              <a:gd name="connsiteX2362" fmla="*/ 6237236 w 6680434"/>
              <a:gd name="connsiteY2362" fmla="*/ 3584464 h 5587623"/>
              <a:gd name="connsiteX2363" fmla="*/ 6090641 w 6680434"/>
              <a:gd name="connsiteY2363" fmla="*/ 3445963 h 5587623"/>
              <a:gd name="connsiteX2364" fmla="*/ 5960045 w 6680434"/>
              <a:gd name="connsiteY2364" fmla="*/ 3326840 h 5587623"/>
              <a:gd name="connsiteX2365" fmla="*/ 5862342 w 6680434"/>
              <a:gd name="connsiteY2365" fmla="*/ 1980951 h 5587623"/>
              <a:gd name="connsiteX2366" fmla="*/ 5715750 w 6680434"/>
              <a:gd name="connsiteY2366" fmla="*/ 685413 h 5587623"/>
              <a:gd name="connsiteX2367" fmla="*/ 4871320 w 6680434"/>
              <a:gd name="connsiteY2367" fmla="*/ 466408 h 5587623"/>
              <a:gd name="connsiteX2368" fmla="*/ 4124415 w 6680434"/>
              <a:gd name="connsiteY2368" fmla="*/ 686066 h 5587623"/>
              <a:gd name="connsiteX2369" fmla="*/ 3271731 w 6680434"/>
              <a:gd name="connsiteY2369" fmla="*/ 893714 h 5587623"/>
              <a:gd name="connsiteX2370" fmla="*/ 2629356 w 6680434"/>
              <a:gd name="connsiteY2370" fmla="*/ 592896 h 5587623"/>
              <a:gd name="connsiteX2371" fmla="*/ 2504651 w 6680434"/>
              <a:gd name="connsiteY2371" fmla="*/ 508889 h 5587623"/>
              <a:gd name="connsiteX2372" fmla="*/ 1889299 w 6680434"/>
              <a:gd name="connsiteY2372" fmla="*/ 319132 h 5587623"/>
              <a:gd name="connsiteX2373" fmla="*/ 675203 w 6680434"/>
              <a:gd name="connsiteY2373" fmla="*/ 849298 h 5587623"/>
              <a:gd name="connsiteX2374" fmla="*/ 431047 w 6680434"/>
              <a:gd name="connsiteY2374" fmla="*/ 1053658 h 5587623"/>
              <a:gd name="connsiteX2375" fmla="*/ 161496 w 6680434"/>
              <a:gd name="connsiteY2375" fmla="*/ 1267758 h 5587623"/>
              <a:gd name="connsiteX2376" fmla="*/ 0 w 6680434"/>
              <a:gd name="connsiteY2376" fmla="*/ 1376122 h 5587623"/>
              <a:gd name="connsiteX2377" fmla="*/ 0 w 6680434"/>
              <a:gd name="connsiteY2377" fmla="*/ 1322362 h 5587623"/>
              <a:gd name="connsiteX2378" fmla="*/ 134881 w 6680434"/>
              <a:gd name="connsiteY2378" fmla="*/ 1231860 h 5587623"/>
              <a:gd name="connsiteX2379" fmla="*/ 401972 w 6680434"/>
              <a:gd name="connsiteY2379" fmla="*/ 1019731 h 5587623"/>
              <a:gd name="connsiteX2380" fmla="*/ 647901 w 6680434"/>
              <a:gd name="connsiteY2380" fmla="*/ 814107 h 5587623"/>
              <a:gd name="connsiteX2381" fmla="*/ 1895840 w 6680434"/>
              <a:gd name="connsiteY2381" fmla="*/ 273354 h 5587623"/>
              <a:gd name="connsiteX2382" fmla="*/ 1863504 w 6680434"/>
              <a:gd name="connsiteY2382" fmla="*/ 137679 h 5587623"/>
              <a:gd name="connsiteX2383" fmla="*/ 2522618 w 6680434"/>
              <a:gd name="connsiteY2383" fmla="*/ 338259 h 5587623"/>
              <a:gd name="connsiteX2384" fmla="*/ 2652504 w 6680434"/>
              <a:gd name="connsiteY2384" fmla="*/ 426524 h 5587623"/>
              <a:gd name="connsiteX2385" fmla="*/ 3297141 w 6680434"/>
              <a:gd name="connsiteY2385" fmla="*/ 730511 h 5587623"/>
              <a:gd name="connsiteX2386" fmla="*/ 4158907 w 6680434"/>
              <a:gd name="connsiteY2386" fmla="*/ 516896 h 5587623"/>
              <a:gd name="connsiteX2387" fmla="*/ 4950801 w 6680434"/>
              <a:gd name="connsiteY2387" fmla="*/ 284724 h 5587623"/>
              <a:gd name="connsiteX2388" fmla="*/ 5859668 w 6680434"/>
              <a:gd name="connsiteY2388" fmla="*/ 521395 h 5587623"/>
              <a:gd name="connsiteX2389" fmla="*/ 6028868 w 6680434"/>
              <a:gd name="connsiteY2389" fmla="*/ 1914985 h 5587623"/>
              <a:gd name="connsiteX2390" fmla="*/ 6119705 w 6680434"/>
              <a:gd name="connsiteY2390" fmla="*/ 3268434 h 5587623"/>
              <a:gd name="connsiteX2391" fmla="*/ 6250660 w 6680434"/>
              <a:gd name="connsiteY2391" fmla="*/ 3387322 h 5587623"/>
              <a:gd name="connsiteX2392" fmla="*/ 6410433 w 6680434"/>
              <a:gd name="connsiteY2392" fmla="*/ 3536033 h 5587623"/>
              <a:gd name="connsiteX2393" fmla="*/ 6454417 w 6680434"/>
              <a:gd name="connsiteY2393" fmla="*/ 4262613 h 5587623"/>
              <a:gd name="connsiteX2394" fmla="*/ 6275251 w 6680434"/>
              <a:gd name="connsiteY2394" fmla="*/ 4490663 h 5587623"/>
              <a:gd name="connsiteX2395" fmla="*/ 6073113 w 6680434"/>
              <a:gd name="connsiteY2395" fmla="*/ 4817959 h 5587623"/>
              <a:gd name="connsiteX2396" fmla="*/ 6154081 w 6680434"/>
              <a:gd name="connsiteY2396" fmla="*/ 5128220 h 5587623"/>
              <a:gd name="connsiteX2397" fmla="*/ 6239183 w 6680434"/>
              <a:gd name="connsiteY2397" fmla="*/ 5377075 h 5587623"/>
              <a:gd name="connsiteX2398" fmla="*/ 6229701 w 6680434"/>
              <a:gd name="connsiteY2398" fmla="*/ 5582490 h 5587623"/>
              <a:gd name="connsiteX2399" fmla="*/ 6227937 w 6680434"/>
              <a:gd name="connsiteY2399" fmla="*/ 5587623 h 5587623"/>
              <a:gd name="connsiteX2400" fmla="*/ 6179775 w 6680434"/>
              <a:gd name="connsiteY2400" fmla="*/ 5587623 h 5587623"/>
              <a:gd name="connsiteX2401" fmla="*/ 6184748 w 6680434"/>
              <a:gd name="connsiteY2401" fmla="*/ 5573411 h 5587623"/>
              <a:gd name="connsiteX2402" fmla="*/ 6193897 w 6680434"/>
              <a:gd name="connsiteY2402" fmla="*/ 5383929 h 5587623"/>
              <a:gd name="connsiteX2403" fmla="*/ 6112715 w 6680434"/>
              <a:gd name="connsiteY2403" fmla="*/ 5148779 h 5587623"/>
              <a:gd name="connsiteX2404" fmla="*/ 6027500 w 6680434"/>
              <a:gd name="connsiteY2404" fmla="*/ 4813905 h 5587623"/>
              <a:gd name="connsiteX2405" fmla="*/ 6242542 w 6680434"/>
              <a:gd name="connsiteY2405" fmla="*/ 4459856 h 5587623"/>
              <a:gd name="connsiteX2406" fmla="*/ 6412932 w 6680434"/>
              <a:gd name="connsiteY2406" fmla="*/ 4243454 h 5587623"/>
              <a:gd name="connsiteX2407" fmla="*/ 6393585 w 6680434"/>
              <a:gd name="connsiteY2407" fmla="*/ 3595326 h 5587623"/>
              <a:gd name="connsiteX2408" fmla="*/ 6373224 w 6680434"/>
              <a:gd name="connsiteY2408" fmla="*/ 3566862 h 5587623"/>
              <a:gd name="connsiteX2409" fmla="*/ 6220952 w 6680434"/>
              <a:gd name="connsiteY2409" fmla="*/ 3423408 h 5587623"/>
              <a:gd name="connsiteX2410" fmla="*/ 6086540 w 6680434"/>
              <a:gd name="connsiteY2410" fmla="*/ 3301208 h 5587623"/>
              <a:gd name="connsiteX2411" fmla="*/ 5982566 w 6680434"/>
              <a:gd name="connsiteY2411" fmla="*/ 1903999 h 5587623"/>
              <a:gd name="connsiteX2412" fmla="*/ 5829057 w 6680434"/>
              <a:gd name="connsiteY2412" fmla="*/ 559223 h 5587623"/>
              <a:gd name="connsiteX2413" fmla="*/ 4952026 w 6680434"/>
              <a:gd name="connsiteY2413" fmla="*/ 332723 h 5587623"/>
              <a:gd name="connsiteX2414" fmla="*/ 4176272 w 6680434"/>
              <a:gd name="connsiteY2414" fmla="*/ 561320 h 5587623"/>
              <a:gd name="connsiteX2415" fmla="*/ 3291719 w 6680434"/>
              <a:gd name="connsiteY2415" fmla="*/ 777420 h 5587623"/>
              <a:gd name="connsiteX2416" fmla="*/ 2626734 w 6680434"/>
              <a:gd name="connsiteY2416" fmla="*/ 465146 h 5587623"/>
              <a:gd name="connsiteX2417" fmla="*/ 2497600 w 6680434"/>
              <a:gd name="connsiteY2417" fmla="*/ 377935 h 5587623"/>
              <a:gd name="connsiteX2418" fmla="*/ 1858559 w 6680434"/>
              <a:gd name="connsiteY2418" fmla="*/ 181105 h 5587623"/>
              <a:gd name="connsiteX2419" fmla="*/ 598359 w 6680434"/>
              <a:gd name="connsiteY2419" fmla="*/ 732675 h 5587623"/>
              <a:gd name="connsiteX2420" fmla="*/ 345028 w 6680434"/>
              <a:gd name="connsiteY2420" fmla="*/ 945174 h 5587623"/>
              <a:gd name="connsiteX2421" fmla="*/ 63586 w 6680434"/>
              <a:gd name="connsiteY2421" fmla="*/ 1169133 h 5587623"/>
              <a:gd name="connsiteX2422" fmla="*/ 0 w 6680434"/>
              <a:gd name="connsiteY2422" fmla="*/ 1211981 h 5587623"/>
              <a:gd name="connsiteX2423" fmla="*/ 0 w 6680434"/>
              <a:gd name="connsiteY2423" fmla="*/ 1155249 h 5587623"/>
              <a:gd name="connsiteX2424" fmla="*/ 35090 w 6680434"/>
              <a:gd name="connsiteY2424" fmla="*/ 1131607 h 5587623"/>
              <a:gd name="connsiteX2425" fmla="*/ 313733 w 6680434"/>
              <a:gd name="connsiteY2425" fmla="*/ 909644 h 5587623"/>
              <a:gd name="connsiteX2426" fmla="*/ 568835 w 6680434"/>
              <a:gd name="connsiteY2426" fmla="*/ 695881 h 5587623"/>
              <a:gd name="connsiteX2427" fmla="*/ 1863504 w 6680434"/>
              <a:gd name="connsiteY2427" fmla="*/ 137679 h 5587623"/>
              <a:gd name="connsiteX2428" fmla="*/ 1831443 w 6680434"/>
              <a:gd name="connsiteY2428" fmla="*/ 3 h 5587623"/>
              <a:gd name="connsiteX2429" fmla="*/ 2514568 w 6680434"/>
              <a:gd name="connsiteY2429" fmla="*/ 206951 h 5587623"/>
              <a:gd name="connsiteX2430" fmla="*/ 2648987 w 6680434"/>
              <a:gd name="connsiteY2430" fmla="*/ 297821 h 5587623"/>
              <a:gd name="connsiteX2431" fmla="*/ 3316483 w 6680434"/>
              <a:gd name="connsiteY2431" fmla="*/ 613609 h 5587623"/>
              <a:gd name="connsiteX2432" fmla="*/ 4209769 w 6680434"/>
              <a:gd name="connsiteY2432" fmla="*/ 391801 h 5587623"/>
              <a:gd name="connsiteX2433" fmla="*/ 5030255 w 6680434"/>
              <a:gd name="connsiteY2433" fmla="*/ 150336 h 5587623"/>
              <a:gd name="connsiteX2434" fmla="*/ 5972221 w 6680434"/>
              <a:gd name="connsiteY2434" fmla="*/ 395208 h 5587623"/>
              <a:gd name="connsiteX2435" fmla="*/ 6147897 w 6680434"/>
              <a:gd name="connsiteY2435" fmla="*/ 1835170 h 5587623"/>
              <a:gd name="connsiteX2436" fmla="*/ 6244494 w 6680434"/>
              <a:gd name="connsiteY2436" fmla="*/ 3239225 h 5587623"/>
              <a:gd name="connsiteX2437" fmla="*/ 6379507 w 6680434"/>
              <a:gd name="connsiteY2437" fmla="*/ 3361527 h 5587623"/>
              <a:gd name="connsiteX2438" fmla="*/ 6543558 w 6680434"/>
              <a:gd name="connsiteY2438" fmla="*/ 3516225 h 5587623"/>
              <a:gd name="connsiteX2439" fmla="*/ 6591239 w 6680434"/>
              <a:gd name="connsiteY2439" fmla="*/ 4268893 h 5587623"/>
              <a:gd name="connsiteX2440" fmla="*/ 6405810 w 6680434"/>
              <a:gd name="connsiteY2440" fmla="*/ 4504605 h 5587623"/>
              <a:gd name="connsiteX2441" fmla="*/ 6195990 w 6680434"/>
              <a:gd name="connsiteY2441" fmla="*/ 4844317 h 5587623"/>
              <a:gd name="connsiteX2442" fmla="*/ 6280804 w 6680434"/>
              <a:gd name="connsiteY2442" fmla="*/ 5166655 h 5587623"/>
              <a:gd name="connsiteX2443" fmla="*/ 6369935 w 6680434"/>
              <a:gd name="connsiteY2443" fmla="*/ 5424880 h 5587623"/>
              <a:gd name="connsiteX2444" fmla="*/ 6374992 w 6680434"/>
              <a:gd name="connsiteY2444" fmla="*/ 5536184 h 5587623"/>
              <a:gd name="connsiteX2445" fmla="*/ 6367470 w 6680434"/>
              <a:gd name="connsiteY2445" fmla="*/ 5587623 h 5587623"/>
              <a:gd name="connsiteX2446" fmla="*/ 6321654 w 6680434"/>
              <a:gd name="connsiteY2446" fmla="*/ 5587623 h 5587623"/>
              <a:gd name="connsiteX2447" fmla="*/ 6329019 w 6680434"/>
              <a:gd name="connsiteY2447" fmla="*/ 5535967 h 5587623"/>
              <a:gd name="connsiteX2448" fmla="*/ 6323740 w 6680434"/>
              <a:gd name="connsiteY2448" fmla="*/ 5433442 h 5587623"/>
              <a:gd name="connsiteX2449" fmla="*/ 6238642 w 6680434"/>
              <a:gd name="connsiteY2449" fmla="*/ 5188353 h 5587623"/>
              <a:gd name="connsiteX2450" fmla="*/ 6150530 w 6680434"/>
              <a:gd name="connsiteY2450" fmla="*/ 4841215 h 5587623"/>
              <a:gd name="connsiteX2451" fmla="*/ 6373002 w 6680434"/>
              <a:gd name="connsiteY2451" fmla="*/ 4474418 h 5587623"/>
              <a:gd name="connsiteX2452" fmla="*/ 6550699 w 6680434"/>
              <a:gd name="connsiteY2452" fmla="*/ 4249548 h 5587623"/>
              <a:gd name="connsiteX2453" fmla="*/ 6530152 w 6680434"/>
              <a:gd name="connsiteY2453" fmla="*/ 3577361 h 5587623"/>
              <a:gd name="connsiteX2454" fmla="*/ 6508771 w 6680434"/>
              <a:gd name="connsiteY2454" fmla="*/ 3547458 h 5587623"/>
              <a:gd name="connsiteX2455" fmla="*/ 6349507 w 6680434"/>
              <a:gd name="connsiteY2455" fmla="*/ 3399469 h 5587623"/>
              <a:gd name="connsiteX2456" fmla="*/ 6210262 w 6680434"/>
              <a:gd name="connsiteY2456" fmla="*/ 3272752 h 5587623"/>
              <a:gd name="connsiteX2457" fmla="*/ 6102397 w 6680434"/>
              <a:gd name="connsiteY2457" fmla="*/ 1826801 h 5587623"/>
              <a:gd name="connsiteX2458" fmla="*/ 5943175 w 6680434"/>
              <a:gd name="connsiteY2458" fmla="*/ 432983 h 5587623"/>
              <a:gd name="connsiteX2459" fmla="*/ 5032693 w 6680434"/>
              <a:gd name="connsiteY2459" fmla="*/ 198531 h 5587623"/>
              <a:gd name="connsiteX2460" fmla="*/ 4227737 w 6680434"/>
              <a:gd name="connsiteY2460" fmla="*/ 436328 h 5587623"/>
              <a:gd name="connsiteX2461" fmla="*/ 3311818 w 6680434"/>
              <a:gd name="connsiteY2461" fmla="*/ 661576 h 5587623"/>
              <a:gd name="connsiteX2462" fmla="*/ 2622908 w 6680434"/>
              <a:gd name="connsiteY2462" fmla="*/ 338256 h 5587623"/>
              <a:gd name="connsiteX2463" fmla="*/ 2489347 w 6680434"/>
              <a:gd name="connsiteY2463" fmla="*/ 247835 h 5587623"/>
              <a:gd name="connsiteX2464" fmla="*/ 1826594 w 6680434"/>
              <a:gd name="connsiteY2464" fmla="*/ 43952 h 5587623"/>
              <a:gd name="connsiteX2465" fmla="*/ 519875 w 6680434"/>
              <a:gd name="connsiteY2465" fmla="*/ 617189 h 5587623"/>
              <a:gd name="connsiteX2466" fmla="*/ 257813 w 6680434"/>
              <a:gd name="connsiteY2466" fmla="*/ 837551 h 5587623"/>
              <a:gd name="connsiteX2467" fmla="*/ 113877 w 6680434"/>
              <a:gd name="connsiteY2467" fmla="*/ 958239 h 5587623"/>
              <a:gd name="connsiteX2468" fmla="*/ 0 w 6680434"/>
              <a:gd name="connsiteY2468" fmla="*/ 1045228 h 5587623"/>
              <a:gd name="connsiteX2469" fmla="*/ 0 w 6680434"/>
              <a:gd name="connsiteY2469" fmla="*/ 984820 h 5587623"/>
              <a:gd name="connsiteX2470" fmla="*/ 83326 w 6680434"/>
              <a:gd name="connsiteY2470" fmla="*/ 921121 h 5587623"/>
              <a:gd name="connsiteX2471" fmla="*/ 225333 w 6680434"/>
              <a:gd name="connsiteY2471" fmla="*/ 801817 h 5587623"/>
              <a:gd name="connsiteX2472" fmla="*/ 489500 w 6680434"/>
              <a:gd name="connsiteY2472" fmla="*/ 579942 h 5587623"/>
              <a:gd name="connsiteX2473" fmla="*/ 1831443 w 6680434"/>
              <a:gd name="connsiteY2473" fmla="*/ 3 h 55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Lst>
            <a:rect l="l" t="t" r="r" b="b"/>
            <a:pathLst>
              <a:path w="6680434" h="5587623">
                <a:moveTo>
                  <a:pt x="0" y="4577595"/>
                </a:moveTo>
                <a:lnTo>
                  <a:pt x="626" y="4594407"/>
                </a:lnTo>
                <a:lnTo>
                  <a:pt x="0" y="4602967"/>
                </a:lnTo>
                <a:close/>
                <a:moveTo>
                  <a:pt x="0" y="3965344"/>
                </a:moveTo>
                <a:lnTo>
                  <a:pt x="71362" y="4131799"/>
                </a:lnTo>
                <a:cubicBezTo>
                  <a:pt x="181073" y="4448604"/>
                  <a:pt x="115585" y="4790800"/>
                  <a:pt x="57024" y="5121708"/>
                </a:cubicBezTo>
                <a:lnTo>
                  <a:pt x="35842" y="5238820"/>
                </a:lnTo>
                <a:lnTo>
                  <a:pt x="27081" y="5287262"/>
                </a:lnTo>
                <a:cubicBezTo>
                  <a:pt x="17674" y="5342029"/>
                  <a:pt x="9087" y="5396355"/>
                  <a:pt x="2065" y="5450171"/>
                </a:cubicBezTo>
                <a:lnTo>
                  <a:pt x="0" y="5471287"/>
                </a:lnTo>
                <a:lnTo>
                  <a:pt x="0" y="5157834"/>
                </a:lnTo>
                <a:lnTo>
                  <a:pt x="8008" y="5112150"/>
                </a:lnTo>
                <a:cubicBezTo>
                  <a:pt x="68079" y="4787058"/>
                  <a:pt x="129746" y="4450769"/>
                  <a:pt x="23498" y="4144771"/>
                </a:cubicBezTo>
                <a:lnTo>
                  <a:pt x="0" y="4090081"/>
                </a:lnTo>
                <a:close/>
                <a:moveTo>
                  <a:pt x="2533295" y="3872741"/>
                </a:moveTo>
                <a:cubicBezTo>
                  <a:pt x="2481061" y="3874826"/>
                  <a:pt x="2430196" y="3890749"/>
                  <a:pt x="2386000" y="3918841"/>
                </a:cubicBezTo>
                <a:cubicBezTo>
                  <a:pt x="2372716" y="3927387"/>
                  <a:pt x="2361741" y="3939102"/>
                  <a:pt x="2354092" y="3952921"/>
                </a:cubicBezTo>
                <a:lnTo>
                  <a:pt x="2342197" y="3997973"/>
                </a:lnTo>
                <a:lnTo>
                  <a:pt x="2342945" y="3999024"/>
                </a:lnTo>
                <a:cubicBezTo>
                  <a:pt x="2346577" y="4018999"/>
                  <a:pt x="2355114" y="4037733"/>
                  <a:pt x="2367692" y="4053640"/>
                </a:cubicBezTo>
                <a:cubicBezTo>
                  <a:pt x="2380274" y="4069552"/>
                  <a:pt x="2396560" y="4082134"/>
                  <a:pt x="2415191" y="4090268"/>
                </a:cubicBezTo>
                <a:cubicBezTo>
                  <a:pt x="2461295" y="4114829"/>
                  <a:pt x="2513212" y="4126641"/>
                  <a:pt x="2565550" y="4124507"/>
                </a:cubicBezTo>
                <a:cubicBezTo>
                  <a:pt x="2617885" y="4122366"/>
                  <a:pt x="2668778" y="4106351"/>
                  <a:pt x="2712984" y="4078108"/>
                </a:cubicBezTo>
                <a:cubicBezTo>
                  <a:pt x="2726223" y="4069419"/>
                  <a:pt x="2737086" y="4057539"/>
                  <a:pt x="2744563" y="4043557"/>
                </a:cubicBezTo>
                <a:lnTo>
                  <a:pt x="2755651" y="3998186"/>
                </a:lnTo>
                <a:lnTo>
                  <a:pt x="2738395" y="3953160"/>
                </a:lnTo>
                <a:cubicBezTo>
                  <a:pt x="2723740" y="3933897"/>
                  <a:pt x="2704958" y="3918122"/>
                  <a:pt x="2683459" y="3906922"/>
                </a:cubicBezTo>
                <a:lnTo>
                  <a:pt x="2651877" y="3895177"/>
                </a:lnTo>
                <a:lnTo>
                  <a:pt x="2610685" y="3879864"/>
                </a:lnTo>
                <a:lnTo>
                  <a:pt x="2592945" y="3878230"/>
                </a:lnTo>
                <a:close/>
                <a:moveTo>
                  <a:pt x="2529908" y="3826321"/>
                </a:moveTo>
                <a:lnTo>
                  <a:pt x="2606784" y="3833134"/>
                </a:lnTo>
                <a:lnTo>
                  <a:pt x="2620806" y="3834376"/>
                </a:lnTo>
                <a:lnTo>
                  <a:pt x="2670326" y="3852881"/>
                </a:lnTo>
                <a:lnTo>
                  <a:pt x="2706127" y="3866254"/>
                </a:lnTo>
                <a:cubicBezTo>
                  <a:pt x="2731577" y="3878020"/>
                  <a:pt x="2753640" y="3895941"/>
                  <a:pt x="2770377" y="3918389"/>
                </a:cubicBezTo>
                <a:lnTo>
                  <a:pt x="2771400" y="3920197"/>
                </a:lnTo>
                <a:lnTo>
                  <a:pt x="2790936" y="3954651"/>
                </a:lnTo>
                <a:cubicBezTo>
                  <a:pt x="2796232" y="3967495"/>
                  <a:pt x="2799927" y="3981003"/>
                  <a:pt x="2801897" y="3994875"/>
                </a:cubicBezTo>
                <a:cubicBezTo>
                  <a:pt x="2802867" y="4018307"/>
                  <a:pt x="2797793" y="4041632"/>
                  <a:pt x="2787195" y="4062610"/>
                </a:cubicBezTo>
                <a:cubicBezTo>
                  <a:pt x="2776595" y="4083583"/>
                  <a:pt x="2760784" y="4101525"/>
                  <a:pt x="2741323" y="4114700"/>
                </a:cubicBezTo>
                <a:cubicBezTo>
                  <a:pt x="2689818" y="4148481"/>
                  <a:pt x="2630266" y="4167806"/>
                  <a:pt x="2568908" y="4170652"/>
                </a:cubicBezTo>
                <a:cubicBezTo>
                  <a:pt x="2507498" y="4173521"/>
                  <a:pt x="2446546" y="4159803"/>
                  <a:pt x="2392469" y="4130955"/>
                </a:cubicBezTo>
                <a:cubicBezTo>
                  <a:pt x="2365128" y="4116227"/>
                  <a:pt x="2341350" y="4095710"/>
                  <a:pt x="2322774" y="4070834"/>
                </a:cubicBezTo>
                <a:cubicBezTo>
                  <a:pt x="2315381" y="4060907"/>
                  <a:pt x="2309455" y="4050045"/>
                  <a:pt x="2305116" y="4038576"/>
                </a:cubicBezTo>
                <a:lnTo>
                  <a:pt x="2305116" y="4038572"/>
                </a:lnTo>
                <a:lnTo>
                  <a:pt x="2305116" y="4038571"/>
                </a:lnTo>
                <a:cubicBezTo>
                  <a:pt x="2300777" y="4027102"/>
                  <a:pt x="2298027" y="4015027"/>
                  <a:pt x="2296986" y="4002678"/>
                </a:cubicBezTo>
                <a:cubicBezTo>
                  <a:pt x="2295927" y="3979150"/>
                  <a:pt x="2300966" y="3955720"/>
                  <a:pt x="2311589" y="3934633"/>
                </a:cubicBezTo>
                <a:cubicBezTo>
                  <a:pt x="2322264" y="3913530"/>
                  <a:pt x="2338107" y="3895501"/>
                  <a:pt x="2357660" y="3882243"/>
                </a:cubicBezTo>
                <a:cubicBezTo>
                  <a:pt x="2409045" y="3848460"/>
                  <a:pt x="2468597" y="3829129"/>
                  <a:pt x="2529908" y="3826321"/>
                </a:cubicBezTo>
                <a:close/>
                <a:moveTo>
                  <a:pt x="2496332" y="3787680"/>
                </a:moveTo>
                <a:cubicBezTo>
                  <a:pt x="2461580" y="3787559"/>
                  <a:pt x="2426800" y="3790435"/>
                  <a:pt x="2392391" y="3796305"/>
                </a:cubicBezTo>
                <a:cubicBezTo>
                  <a:pt x="2361912" y="3799728"/>
                  <a:pt x="2332435" y="3809592"/>
                  <a:pt x="2305984" y="3825219"/>
                </a:cubicBezTo>
                <a:cubicBezTo>
                  <a:pt x="2279532" y="3840846"/>
                  <a:pt x="2256646" y="3861897"/>
                  <a:pt x="2238878" y="3886976"/>
                </a:cubicBezTo>
                <a:cubicBezTo>
                  <a:pt x="2226602" y="3910252"/>
                  <a:pt x="2219628" y="3935924"/>
                  <a:pt x="2218432" y="3962160"/>
                </a:cubicBezTo>
                <a:cubicBezTo>
                  <a:pt x="2213072" y="4008763"/>
                  <a:pt x="2207572" y="4056126"/>
                  <a:pt x="2214822" y="4100878"/>
                </a:cubicBezTo>
                <a:lnTo>
                  <a:pt x="2236870" y="4165628"/>
                </a:lnTo>
                <a:lnTo>
                  <a:pt x="2258085" y="4195743"/>
                </a:lnTo>
                <a:cubicBezTo>
                  <a:pt x="2266491" y="4205478"/>
                  <a:pt x="2276299" y="4214892"/>
                  <a:pt x="2287708" y="4223933"/>
                </a:cubicBezTo>
                <a:lnTo>
                  <a:pt x="2307764" y="4234317"/>
                </a:lnTo>
                <a:lnTo>
                  <a:pt x="2344753" y="4253466"/>
                </a:lnTo>
                <a:cubicBezTo>
                  <a:pt x="2385619" y="4266343"/>
                  <a:pt x="2429625" y="4267144"/>
                  <a:pt x="2461569" y="4265143"/>
                </a:cubicBezTo>
                <a:lnTo>
                  <a:pt x="2470173" y="4264226"/>
                </a:lnTo>
                <a:lnTo>
                  <a:pt x="2498538" y="4261198"/>
                </a:lnTo>
                <a:cubicBezTo>
                  <a:pt x="2511983" y="4259033"/>
                  <a:pt x="2525477" y="4256282"/>
                  <a:pt x="2539256" y="4253875"/>
                </a:cubicBezTo>
                <a:lnTo>
                  <a:pt x="2599984" y="4244124"/>
                </a:lnTo>
                <a:lnTo>
                  <a:pt x="2635067" y="4238489"/>
                </a:lnTo>
                <a:lnTo>
                  <a:pt x="2652248" y="4237873"/>
                </a:lnTo>
                <a:cubicBezTo>
                  <a:pt x="2663636" y="4238111"/>
                  <a:pt x="2675014" y="4237587"/>
                  <a:pt x="2686330" y="4236316"/>
                </a:cubicBezTo>
                <a:cubicBezTo>
                  <a:pt x="2696827" y="4235427"/>
                  <a:pt x="2706960" y="4232120"/>
                  <a:pt x="2715914" y="4226600"/>
                </a:cubicBezTo>
                <a:lnTo>
                  <a:pt x="2717374" y="4225156"/>
                </a:lnTo>
                <a:lnTo>
                  <a:pt x="2737956" y="4204755"/>
                </a:lnTo>
                <a:cubicBezTo>
                  <a:pt x="2747714" y="4193840"/>
                  <a:pt x="2759034" y="4184494"/>
                  <a:pt x="2771538" y="4177000"/>
                </a:cubicBezTo>
                <a:cubicBezTo>
                  <a:pt x="2782447" y="4171514"/>
                  <a:pt x="2791943" y="4163464"/>
                  <a:pt x="2799085" y="4153577"/>
                </a:cubicBezTo>
                <a:cubicBezTo>
                  <a:pt x="2800113" y="4150538"/>
                  <a:pt x="2800899" y="4147471"/>
                  <a:pt x="2801605" y="4144347"/>
                </a:cubicBezTo>
                <a:cubicBezTo>
                  <a:pt x="2803260" y="4136271"/>
                  <a:pt x="2806124" y="4128480"/>
                  <a:pt x="2810163" y="4121230"/>
                </a:cubicBezTo>
                <a:cubicBezTo>
                  <a:pt x="2816093" y="4111974"/>
                  <a:pt x="2823588" y="4103747"/>
                  <a:pt x="2832242" y="4096921"/>
                </a:cubicBezTo>
                <a:cubicBezTo>
                  <a:pt x="2836510" y="4093881"/>
                  <a:pt x="2841112" y="4090591"/>
                  <a:pt x="2843494" y="4085705"/>
                </a:cubicBezTo>
                <a:cubicBezTo>
                  <a:pt x="2849110" y="4079335"/>
                  <a:pt x="2852388" y="4071175"/>
                  <a:pt x="2852616" y="4062697"/>
                </a:cubicBezTo>
                <a:lnTo>
                  <a:pt x="2851356" y="4055644"/>
                </a:lnTo>
                <a:lnTo>
                  <a:pt x="2849395" y="4046949"/>
                </a:lnTo>
                <a:cubicBezTo>
                  <a:pt x="2847347" y="4019232"/>
                  <a:pt x="2851737" y="3991379"/>
                  <a:pt x="2862192" y="3965546"/>
                </a:cubicBezTo>
                <a:cubicBezTo>
                  <a:pt x="2871961" y="3935180"/>
                  <a:pt x="2881093" y="3906873"/>
                  <a:pt x="2869899" y="3888302"/>
                </a:cubicBezTo>
                <a:lnTo>
                  <a:pt x="2867649" y="3885139"/>
                </a:lnTo>
                <a:lnTo>
                  <a:pt x="2844187" y="3865787"/>
                </a:lnTo>
                <a:cubicBezTo>
                  <a:pt x="2834795" y="3861299"/>
                  <a:pt x="2824646" y="3858491"/>
                  <a:pt x="2814244" y="3857466"/>
                </a:cubicBezTo>
                <a:lnTo>
                  <a:pt x="2809668" y="3856151"/>
                </a:lnTo>
                <a:lnTo>
                  <a:pt x="2766498" y="3843783"/>
                </a:lnTo>
                <a:lnTo>
                  <a:pt x="2730136" y="3817781"/>
                </a:lnTo>
                <a:lnTo>
                  <a:pt x="2729358" y="3817226"/>
                </a:lnTo>
                <a:lnTo>
                  <a:pt x="2729221" y="3817113"/>
                </a:lnTo>
                <a:lnTo>
                  <a:pt x="2720339" y="3809858"/>
                </a:lnTo>
                <a:lnTo>
                  <a:pt x="2677296" y="3792279"/>
                </a:lnTo>
                <a:lnTo>
                  <a:pt x="2674926" y="3791312"/>
                </a:lnTo>
                <a:cubicBezTo>
                  <a:pt x="2658559" y="3788588"/>
                  <a:pt x="2641777" y="3789536"/>
                  <a:pt x="2625796" y="3794081"/>
                </a:cubicBezTo>
                <a:cubicBezTo>
                  <a:pt x="2620026" y="3795010"/>
                  <a:pt x="2614309" y="3795923"/>
                  <a:pt x="2608773" y="3797215"/>
                </a:cubicBezTo>
                <a:lnTo>
                  <a:pt x="2600114" y="3797033"/>
                </a:lnTo>
                <a:cubicBezTo>
                  <a:pt x="2565812" y="3790917"/>
                  <a:pt x="2531085" y="3787801"/>
                  <a:pt x="2496332" y="3787680"/>
                </a:cubicBezTo>
                <a:close/>
                <a:moveTo>
                  <a:pt x="2497528" y="3743752"/>
                </a:moveTo>
                <a:lnTo>
                  <a:pt x="2567748" y="3750206"/>
                </a:lnTo>
                <a:lnTo>
                  <a:pt x="2607727" y="3753877"/>
                </a:lnTo>
                <a:lnTo>
                  <a:pt x="2617846" y="3752115"/>
                </a:lnTo>
                <a:lnTo>
                  <a:pt x="2621454" y="3751485"/>
                </a:lnTo>
                <a:lnTo>
                  <a:pt x="2632001" y="3749933"/>
                </a:lnTo>
                <a:lnTo>
                  <a:pt x="2655637" y="3746452"/>
                </a:lnTo>
                <a:cubicBezTo>
                  <a:pt x="2667138" y="3746057"/>
                  <a:pt x="2678675" y="3746944"/>
                  <a:pt x="2690037" y="3749123"/>
                </a:cubicBezTo>
                <a:lnTo>
                  <a:pt x="2697624" y="3751487"/>
                </a:lnTo>
                <a:lnTo>
                  <a:pt x="2722936" y="3759360"/>
                </a:lnTo>
                <a:lnTo>
                  <a:pt x="2750112" y="3775139"/>
                </a:lnTo>
                <a:lnTo>
                  <a:pt x="2752699" y="3776640"/>
                </a:lnTo>
                <a:lnTo>
                  <a:pt x="2762568" y="3784456"/>
                </a:lnTo>
                <a:lnTo>
                  <a:pt x="2763167" y="3784891"/>
                </a:lnTo>
                <a:lnTo>
                  <a:pt x="2790260" y="3804502"/>
                </a:lnTo>
                <a:lnTo>
                  <a:pt x="2822026" y="3813325"/>
                </a:lnTo>
                <a:lnTo>
                  <a:pt x="2825567" y="3814305"/>
                </a:lnTo>
                <a:lnTo>
                  <a:pt x="2829640" y="3815500"/>
                </a:lnTo>
                <a:lnTo>
                  <a:pt x="2868800" y="3826960"/>
                </a:lnTo>
                <a:cubicBezTo>
                  <a:pt x="2887069" y="3835802"/>
                  <a:pt x="2902430" y="3849727"/>
                  <a:pt x="2912944" y="3867091"/>
                </a:cubicBezTo>
                <a:cubicBezTo>
                  <a:pt x="2920634" y="3885389"/>
                  <a:pt x="2924309" y="3905133"/>
                  <a:pt x="2923722" y="3924994"/>
                </a:cubicBezTo>
                <a:cubicBezTo>
                  <a:pt x="2923081" y="3944872"/>
                  <a:pt x="2918204" y="3964400"/>
                  <a:pt x="2909380" y="3982271"/>
                </a:cubicBezTo>
                <a:cubicBezTo>
                  <a:pt x="2901814" y="4001494"/>
                  <a:pt x="2898335" y="4022075"/>
                  <a:pt x="2899221" y="4042672"/>
                </a:cubicBezTo>
                <a:lnTo>
                  <a:pt x="2902405" y="4047180"/>
                </a:lnTo>
                <a:lnTo>
                  <a:pt x="2902453" y="4047245"/>
                </a:lnTo>
                <a:lnTo>
                  <a:pt x="2902453" y="4047246"/>
                </a:lnTo>
                <a:lnTo>
                  <a:pt x="2902455" y="4047249"/>
                </a:lnTo>
                <a:cubicBezTo>
                  <a:pt x="2905452" y="4059358"/>
                  <a:pt x="2905503" y="4072017"/>
                  <a:pt x="2902566" y="4084179"/>
                </a:cubicBezTo>
                <a:cubicBezTo>
                  <a:pt x="2899631" y="4096346"/>
                  <a:pt x="2893882" y="4107636"/>
                  <a:pt x="2885730" y="4117128"/>
                </a:cubicBezTo>
                <a:cubicBezTo>
                  <a:pt x="2880460" y="4123293"/>
                  <a:pt x="2874746" y="4128994"/>
                  <a:pt x="2868519" y="4134200"/>
                </a:cubicBezTo>
                <a:cubicBezTo>
                  <a:pt x="2863915" y="4137849"/>
                  <a:pt x="2859734" y="4142080"/>
                  <a:pt x="2856168" y="4146763"/>
                </a:cubicBezTo>
                <a:cubicBezTo>
                  <a:pt x="2854416" y="4150305"/>
                  <a:pt x="2853148" y="4154068"/>
                  <a:pt x="2852443" y="4157935"/>
                </a:cubicBezTo>
                <a:lnTo>
                  <a:pt x="2848902" y="4169609"/>
                </a:lnTo>
                <a:lnTo>
                  <a:pt x="2847516" y="4174181"/>
                </a:lnTo>
                <a:lnTo>
                  <a:pt x="2839686" y="4184583"/>
                </a:lnTo>
                <a:lnTo>
                  <a:pt x="2828261" y="4199765"/>
                </a:lnTo>
                <a:cubicBezTo>
                  <a:pt x="2820663" y="4207258"/>
                  <a:pt x="2811970" y="4213637"/>
                  <a:pt x="2802446" y="4218662"/>
                </a:cubicBezTo>
                <a:cubicBezTo>
                  <a:pt x="2793413" y="4223383"/>
                  <a:pt x="2785075" y="4229353"/>
                  <a:pt x="2777719" y="4236363"/>
                </a:cubicBezTo>
                <a:lnTo>
                  <a:pt x="2744620" y="4267108"/>
                </a:lnTo>
                <a:lnTo>
                  <a:pt x="2741899" y="4269637"/>
                </a:lnTo>
                <a:cubicBezTo>
                  <a:pt x="2727731" y="4278005"/>
                  <a:pt x="2711915" y="4283250"/>
                  <a:pt x="2695573" y="4285012"/>
                </a:cubicBezTo>
                <a:cubicBezTo>
                  <a:pt x="2682444" y="4286510"/>
                  <a:pt x="2669199" y="4287279"/>
                  <a:pt x="2656053" y="4287251"/>
                </a:cubicBezTo>
                <a:lnTo>
                  <a:pt x="2639814" y="4287683"/>
                </a:lnTo>
                <a:cubicBezTo>
                  <a:pt x="2609513" y="4289089"/>
                  <a:pt x="2579394" y="4292910"/>
                  <a:pt x="2549659" y="4299022"/>
                </a:cubicBezTo>
                <a:cubicBezTo>
                  <a:pt x="2535541" y="4301661"/>
                  <a:pt x="2521763" y="4304074"/>
                  <a:pt x="2507758" y="4306148"/>
                </a:cubicBezTo>
                <a:cubicBezTo>
                  <a:pt x="2495782" y="4308071"/>
                  <a:pt x="2479390" y="4310164"/>
                  <a:pt x="2460283" y="4311212"/>
                </a:cubicBezTo>
                <a:lnTo>
                  <a:pt x="2415380" y="4310361"/>
                </a:lnTo>
                <a:lnTo>
                  <a:pt x="2396510" y="4310004"/>
                </a:lnTo>
                <a:cubicBezTo>
                  <a:pt x="2350827" y="4305488"/>
                  <a:pt x="2301075" y="4291928"/>
                  <a:pt x="2260846" y="4259599"/>
                </a:cubicBezTo>
                <a:lnTo>
                  <a:pt x="2260282" y="4259009"/>
                </a:lnTo>
                <a:lnTo>
                  <a:pt x="2212231" y="4208827"/>
                </a:lnTo>
                <a:cubicBezTo>
                  <a:pt x="2169246" y="4148727"/>
                  <a:pt x="2164804" y="4080786"/>
                  <a:pt x="2169032" y="4017402"/>
                </a:cubicBezTo>
                <a:lnTo>
                  <a:pt x="2173806" y="3968647"/>
                </a:lnTo>
                <a:lnTo>
                  <a:pt x="2175043" y="3955996"/>
                </a:lnTo>
                <a:lnTo>
                  <a:pt x="2176767" y="3945919"/>
                </a:lnTo>
                <a:lnTo>
                  <a:pt x="2183242" y="3908048"/>
                </a:lnTo>
                <a:cubicBezTo>
                  <a:pt x="2187649" y="3892434"/>
                  <a:pt x="2193704" y="3877273"/>
                  <a:pt x="2201329" y="3862828"/>
                </a:cubicBezTo>
                <a:cubicBezTo>
                  <a:pt x="2222891" y="3832493"/>
                  <a:pt x="2250536" y="3806989"/>
                  <a:pt x="2282549" y="3787942"/>
                </a:cubicBezTo>
                <a:cubicBezTo>
                  <a:pt x="2314561" y="3768896"/>
                  <a:pt x="2350144" y="3756756"/>
                  <a:pt x="2387117" y="3752277"/>
                </a:cubicBezTo>
                <a:lnTo>
                  <a:pt x="2459265" y="3746708"/>
                </a:lnTo>
                <a:close/>
                <a:moveTo>
                  <a:pt x="2645209" y="3656436"/>
                </a:moveTo>
                <a:cubicBezTo>
                  <a:pt x="2619027" y="3656037"/>
                  <a:pt x="2588928" y="3663221"/>
                  <a:pt x="2552565" y="3678072"/>
                </a:cubicBezTo>
                <a:cubicBezTo>
                  <a:pt x="2543634" y="3681270"/>
                  <a:pt x="2535220" y="3685162"/>
                  <a:pt x="2526522" y="3688720"/>
                </a:cubicBezTo>
                <a:lnTo>
                  <a:pt x="2518410" y="3690802"/>
                </a:lnTo>
                <a:cubicBezTo>
                  <a:pt x="2431147" y="3693150"/>
                  <a:pt x="2344346" y="3704656"/>
                  <a:pt x="2259421" y="3725144"/>
                </a:cubicBezTo>
                <a:cubicBezTo>
                  <a:pt x="2173220" y="3746429"/>
                  <a:pt x="2106801" y="3797647"/>
                  <a:pt x="2088650" y="3857376"/>
                </a:cubicBezTo>
                <a:lnTo>
                  <a:pt x="2085349" y="3880451"/>
                </a:lnTo>
                <a:lnTo>
                  <a:pt x="2082231" y="3902241"/>
                </a:lnTo>
                <a:cubicBezTo>
                  <a:pt x="2081408" y="3917319"/>
                  <a:pt x="2081902" y="3932462"/>
                  <a:pt x="2083717" y="3947500"/>
                </a:cubicBezTo>
                <a:lnTo>
                  <a:pt x="2084640" y="3969687"/>
                </a:lnTo>
                <a:lnTo>
                  <a:pt x="2081944" y="4066904"/>
                </a:lnTo>
                <a:lnTo>
                  <a:pt x="2081829" y="4071038"/>
                </a:lnTo>
                <a:lnTo>
                  <a:pt x="2081505" y="4078746"/>
                </a:lnTo>
                <a:lnTo>
                  <a:pt x="2078554" y="4148933"/>
                </a:lnTo>
                <a:cubicBezTo>
                  <a:pt x="2078219" y="4225421"/>
                  <a:pt x="2091243" y="4296983"/>
                  <a:pt x="2158428" y="4357310"/>
                </a:cubicBezTo>
                <a:cubicBezTo>
                  <a:pt x="2238649" y="4430609"/>
                  <a:pt x="2378874" y="4428082"/>
                  <a:pt x="2483686" y="4401445"/>
                </a:cubicBezTo>
                <a:cubicBezTo>
                  <a:pt x="2498292" y="4397943"/>
                  <a:pt x="2512602" y="4394064"/>
                  <a:pt x="2528360" y="4389190"/>
                </a:cubicBezTo>
                <a:cubicBezTo>
                  <a:pt x="2581272" y="4372117"/>
                  <a:pt x="2636162" y="4361772"/>
                  <a:pt x="2691661" y="4358476"/>
                </a:cubicBezTo>
                <a:cubicBezTo>
                  <a:pt x="2701374" y="4357897"/>
                  <a:pt x="2711269" y="4358260"/>
                  <a:pt x="2720885" y="4358301"/>
                </a:cubicBezTo>
                <a:cubicBezTo>
                  <a:pt x="2737113" y="4358754"/>
                  <a:pt x="2753388" y="4358252"/>
                  <a:pt x="2769585" y="4356949"/>
                </a:cubicBezTo>
                <a:cubicBezTo>
                  <a:pt x="2786541" y="4355814"/>
                  <a:pt x="2802760" y="4349616"/>
                  <a:pt x="2816118" y="4339091"/>
                </a:cubicBezTo>
                <a:lnTo>
                  <a:pt x="2817043" y="4337753"/>
                </a:lnTo>
                <a:lnTo>
                  <a:pt x="2844451" y="4298089"/>
                </a:lnTo>
                <a:lnTo>
                  <a:pt x="2847153" y="4295327"/>
                </a:lnTo>
                <a:lnTo>
                  <a:pt x="2892863" y="4248588"/>
                </a:lnTo>
                <a:cubicBezTo>
                  <a:pt x="2910078" y="4239067"/>
                  <a:pt x="2923560" y="4223967"/>
                  <a:pt x="2931117" y="4205819"/>
                </a:cubicBezTo>
                <a:lnTo>
                  <a:pt x="2931119" y="4205604"/>
                </a:lnTo>
                <a:lnTo>
                  <a:pt x="2931263" y="4190282"/>
                </a:lnTo>
                <a:cubicBezTo>
                  <a:pt x="2929821" y="4177138"/>
                  <a:pt x="2931219" y="4163850"/>
                  <a:pt x="2935375" y="4151269"/>
                </a:cubicBezTo>
                <a:lnTo>
                  <a:pt x="2935376" y="4151268"/>
                </a:lnTo>
                <a:lnTo>
                  <a:pt x="2935376" y="4151267"/>
                </a:lnTo>
                <a:cubicBezTo>
                  <a:pt x="2942441" y="4135809"/>
                  <a:pt x="2952955" y="4122109"/>
                  <a:pt x="2966030" y="4111251"/>
                </a:cubicBezTo>
                <a:cubicBezTo>
                  <a:pt x="2972308" y="4105841"/>
                  <a:pt x="2978030" y="4099795"/>
                  <a:pt x="2983054" y="4093232"/>
                </a:cubicBezTo>
                <a:lnTo>
                  <a:pt x="2992675" y="4072367"/>
                </a:lnTo>
                <a:lnTo>
                  <a:pt x="2992295" y="4049436"/>
                </a:lnTo>
                <a:cubicBezTo>
                  <a:pt x="2990132" y="4045682"/>
                  <a:pt x="2987605" y="4042151"/>
                  <a:pt x="2984751" y="4038895"/>
                </a:cubicBezTo>
                <a:cubicBezTo>
                  <a:pt x="2981336" y="4034795"/>
                  <a:pt x="2978227" y="4030448"/>
                  <a:pt x="2975453" y="4025889"/>
                </a:cubicBezTo>
                <a:cubicBezTo>
                  <a:pt x="2968308" y="4003105"/>
                  <a:pt x="2965406" y="3979399"/>
                  <a:pt x="2966685" y="3955898"/>
                </a:cubicBezTo>
                <a:lnTo>
                  <a:pt x="2975408" y="3919138"/>
                </a:lnTo>
                <a:lnTo>
                  <a:pt x="2983000" y="3887144"/>
                </a:lnTo>
                <a:lnTo>
                  <a:pt x="2998109" y="3821488"/>
                </a:lnTo>
                <a:lnTo>
                  <a:pt x="2997681" y="3792827"/>
                </a:lnTo>
                <a:cubicBezTo>
                  <a:pt x="2996135" y="3783923"/>
                  <a:pt x="2993012" y="3775730"/>
                  <a:pt x="2987795" y="3768437"/>
                </a:cubicBezTo>
                <a:lnTo>
                  <a:pt x="2985532" y="3765275"/>
                </a:lnTo>
                <a:cubicBezTo>
                  <a:pt x="2971177" y="3748936"/>
                  <a:pt x="2951665" y="3737978"/>
                  <a:pt x="2930192" y="3734192"/>
                </a:cubicBezTo>
                <a:cubicBezTo>
                  <a:pt x="2912277" y="3730644"/>
                  <a:pt x="2893869" y="3730152"/>
                  <a:pt x="2875780" y="3732740"/>
                </a:cubicBezTo>
                <a:cubicBezTo>
                  <a:pt x="2847610" y="3737119"/>
                  <a:pt x="2818847" y="3735605"/>
                  <a:pt x="2791398" y="3728268"/>
                </a:cubicBezTo>
                <a:cubicBezTo>
                  <a:pt x="2768002" y="3719414"/>
                  <a:pt x="2746401" y="3706428"/>
                  <a:pt x="2727623" y="3689927"/>
                </a:cubicBezTo>
                <a:lnTo>
                  <a:pt x="2714347" y="3680305"/>
                </a:lnTo>
                <a:cubicBezTo>
                  <a:pt x="2693655" y="3664818"/>
                  <a:pt x="2671390" y="3656835"/>
                  <a:pt x="2645209" y="3656436"/>
                </a:cubicBezTo>
                <a:close/>
                <a:moveTo>
                  <a:pt x="0" y="3632787"/>
                </a:moveTo>
                <a:lnTo>
                  <a:pt x="16866" y="3683249"/>
                </a:lnTo>
                <a:cubicBezTo>
                  <a:pt x="39695" y="3741828"/>
                  <a:pt x="65396" y="3799280"/>
                  <a:pt x="93893" y="3855392"/>
                </a:cubicBezTo>
                <a:lnTo>
                  <a:pt x="122206" y="3922303"/>
                </a:lnTo>
                <a:lnTo>
                  <a:pt x="206060" y="4120477"/>
                </a:lnTo>
                <a:cubicBezTo>
                  <a:pt x="218832" y="4157830"/>
                  <a:pt x="229091" y="4195550"/>
                  <a:pt x="237152" y="4233575"/>
                </a:cubicBezTo>
                <a:lnTo>
                  <a:pt x="237152" y="4233576"/>
                </a:lnTo>
                <a:lnTo>
                  <a:pt x="237152" y="4233577"/>
                </a:lnTo>
                <a:cubicBezTo>
                  <a:pt x="293585" y="4499747"/>
                  <a:pt x="242401" y="4780743"/>
                  <a:pt x="192607" y="5053406"/>
                </a:cubicBezTo>
                <a:cubicBezTo>
                  <a:pt x="165663" y="5201545"/>
                  <a:pt x="139242" y="5346815"/>
                  <a:pt x="129023" y="5487815"/>
                </a:cubicBezTo>
                <a:lnTo>
                  <a:pt x="125991" y="5587623"/>
                </a:lnTo>
                <a:lnTo>
                  <a:pt x="80217" y="5587623"/>
                </a:lnTo>
                <a:lnTo>
                  <a:pt x="83012" y="5484813"/>
                </a:lnTo>
                <a:cubicBezTo>
                  <a:pt x="93141" y="5339001"/>
                  <a:pt x="119934" y="5191359"/>
                  <a:pt x="146376" y="5045544"/>
                </a:cubicBezTo>
                <a:cubicBezTo>
                  <a:pt x="202608" y="4739729"/>
                  <a:pt x="260089" y="4422912"/>
                  <a:pt x="161558" y="4135851"/>
                </a:cubicBezTo>
                <a:lnTo>
                  <a:pt x="108849" y="4011529"/>
                </a:lnTo>
                <a:lnTo>
                  <a:pt x="51288" y="3875759"/>
                </a:lnTo>
                <a:lnTo>
                  <a:pt x="0" y="3760270"/>
                </a:lnTo>
                <a:close/>
                <a:moveTo>
                  <a:pt x="2641254" y="3610310"/>
                </a:moveTo>
                <a:cubicBezTo>
                  <a:pt x="2677341" y="3611881"/>
                  <a:pt x="2712265" y="3623060"/>
                  <a:pt x="2742468" y="3642673"/>
                </a:cubicBezTo>
                <a:lnTo>
                  <a:pt x="2756261" y="3652995"/>
                </a:lnTo>
                <a:cubicBezTo>
                  <a:pt x="2771054" y="3665878"/>
                  <a:pt x="2787875" y="3676273"/>
                  <a:pt x="2806018" y="3683805"/>
                </a:cubicBezTo>
                <a:cubicBezTo>
                  <a:pt x="2827581" y="3688953"/>
                  <a:pt x="2849932" y="3689766"/>
                  <a:pt x="2871809" y="3686165"/>
                </a:cubicBezTo>
                <a:cubicBezTo>
                  <a:pt x="2895566" y="3682617"/>
                  <a:pt x="2919750" y="3683313"/>
                  <a:pt x="2943226" y="3688219"/>
                </a:cubicBezTo>
                <a:cubicBezTo>
                  <a:pt x="2975099" y="3694456"/>
                  <a:pt x="3003817" y="3711417"/>
                  <a:pt x="3024595" y="3736276"/>
                </a:cubicBezTo>
                <a:cubicBezTo>
                  <a:pt x="3063974" y="3784612"/>
                  <a:pt x="3046478" y="3845999"/>
                  <a:pt x="3031163" y="3899982"/>
                </a:cubicBezTo>
                <a:lnTo>
                  <a:pt x="3024150" y="3928544"/>
                </a:lnTo>
                <a:lnTo>
                  <a:pt x="3016784" y="3958543"/>
                </a:lnTo>
                <a:lnTo>
                  <a:pt x="3016058" y="3972589"/>
                </a:lnTo>
                <a:lnTo>
                  <a:pt x="3015450" y="3984357"/>
                </a:lnTo>
                <a:lnTo>
                  <a:pt x="3020948" y="4006632"/>
                </a:lnTo>
                <a:lnTo>
                  <a:pt x="3027483" y="4015771"/>
                </a:lnTo>
                <a:cubicBezTo>
                  <a:pt x="3031248" y="4021674"/>
                  <a:pt x="3034462" y="4027912"/>
                  <a:pt x="3037078" y="4034407"/>
                </a:cubicBezTo>
                <a:cubicBezTo>
                  <a:pt x="3041660" y="4048942"/>
                  <a:pt x="3042755" y="4064364"/>
                  <a:pt x="3040265" y="4079428"/>
                </a:cubicBezTo>
                <a:lnTo>
                  <a:pt x="3036360" y="4088734"/>
                </a:lnTo>
                <a:lnTo>
                  <a:pt x="3022762" y="4121144"/>
                </a:lnTo>
                <a:cubicBezTo>
                  <a:pt x="3015776" y="4130333"/>
                  <a:pt x="3007908" y="4138803"/>
                  <a:pt x="2999232" y="4146473"/>
                </a:cubicBezTo>
                <a:cubicBezTo>
                  <a:pt x="2991600" y="4152806"/>
                  <a:pt x="2985103" y="4160483"/>
                  <a:pt x="2980213" y="4169118"/>
                </a:cubicBezTo>
                <a:cubicBezTo>
                  <a:pt x="2978311" y="4175500"/>
                  <a:pt x="2977806" y="4182201"/>
                  <a:pt x="2978724" y="4188738"/>
                </a:cubicBezTo>
                <a:cubicBezTo>
                  <a:pt x="2979845" y="4197567"/>
                  <a:pt x="2979598" y="4206541"/>
                  <a:pt x="2977987" y="4215303"/>
                </a:cubicBezTo>
                <a:cubicBezTo>
                  <a:pt x="2969439" y="4245431"/>
                  <a:pt x="2949498" y="4271082"/>
                  <a:pt x="2922416" y="4286946"/>
                </a:cubicBezTo>
                <a:cubicBezTo>
                  <a:pt x="2908527" y="4295637"/>
                  <a:pt x="2896542" y="4307135"/>
                  <a:pt x="2887248" y="4320599"/>
                </a:cubicBezTo>
                <a:cubicBezTo>
                  <a:pt x="2878553" y="4343469"/>
                  <a:pt x="2863576" y="4363465"/>
                  <a:pt x="2844047" y="4378264"/>
                </a:cubicBezTo>
                <a:cubicBezTo>
                  <a:pt x="2824480" y="4393134"/>
                  <a:pt x="2801203" y="4402125"/>
                  <a:pt x="2776819" y="4404343"/>
                </a:cubicBezTo>
                <a:cubicBezTo>
                  <a:pt x="2758415" y="4406294"/>
                  <a:pt x="2739938" y="4406914"/>
                  <a:pt x="2721495" y="4406169"/>
                </a:cubicBezTo>
                <a:cubicBezTo>
                  <a:pt x="2712516" y="4406277"/>
                  <a:pt x="2703564" y="4405730"/>
                  <a:pt x="2694192" y="4406083"/>
                </a:cubicBezTo>
                <a:cubicBezTo>
                  <a:pt x="2642520" y="4409742"/>
                  <a:pt x="2591451" y="4419511"/>
                  <a:pt x="2542035" y="4435169"/>
                </a:cubicBezTo>
                <a:cubicBezTo>
                  <a:pt x="2527349" y="4439346"/>
                  <a:pt x="2512699" y="4443451"/>
                  <a:pt x="2497377" y="4447478"/>
                </a:cubicBezTo>
                <a:cubicBezTo>
                  <a:pt x="2381099" y="4477494"/>
                  <a:pt x="2223151" y="4478398"/>
                  <a:pt x="2128959" y="4392211"/>
                </a:cubicBezTo>
                <a:cubicBezTo>
                  <a:pt x="2113678" y="4378531"/>
                  <a:pt x="2100036" y="4363171"/>
                  <a:pt x="2088198" y="4346449"/>
                </a:cubicBezTo>
                <a:cubicBezTo>
                  <a:pt x="2041619" y="4281343"/>
                  <a:pt x="2033181" y="4208683"/>
                  <a:pt x="2034215" y="4138437"/>
                </a:cubicBezTo>
                <a:lnTo>
                  <a:pt x="2036928" y="4078573"/>
                </a:lnTo>
                <a:lnTo>
                  <a:pt x="2037345" y="4069365"/>
                </a:lnTo>
                <a:lnTo>
                  <a:pt x="2040402" y="3972096"/>
                </a:lnTo>
                <a:lnTo>
                  <a:pt x="2039045" y="3950761"/>
                </a:lnTo>
                <a:cubicBezTo>
                  <a:pt x="2037170" y="3933056"/>
                  <a:pt x="2036883" y="3915244"/>
                  <a:pt x="2038153" y="3897535"/>
                </a:cubicBezTo>
                <a:lnTo>
                  <a:pt x="2038152" y="3897534"/>
                </a:lnTo>
                <a:lnTo>
                  <a:pt x="2039865" y="3886882"/>
                </a:lnTo>
                <a:lnTo>
                  <a:pt x="2046605" y="3844933"/>
                </a:lnTo>
                <a:lnTo>
                  <a:pt x="2046606" y="3844931"/>
                </a:lnTo>
                <a:cubicBezTo>
                  <a:pt x="2067973" y="3768033"/>
                  <a:pt x="2145977" y="3705352"/>
                  <a:pt x="2249838" y="3678878"/>
                </a:cubicBezTo>
                <a:cubicBezTo>
                  <a:pt x="2336488" y="3658067"/>
                  <a:pt x="2425005" y="3646217"/>
                  <a:pt x="2513980" y="3643515"/>
                </a:cubicBezTo>
                <a:cubicBezTo>
                  <a:pt x="2520690" y="3638715"/>
                  <a:pt x="2529418" y="3636724"/>
                  <a:pt x="2537344" y="3633696"/>
                </a:cubicBezTo>
                <a:cubicBezTo>
                  <a:pt x="2569340" y="3616799"/>
                  <a:pt x="2605221" y="3608723"/>
                  <a:pt x="2641254" y="3610310"/>
                </a:cubicBezTo>
                <a:close/>
                <a:moveTo>
                  <a:pt x="2605652" y="3518492"/>
                </a:moveTo>
                <a:cubicBezTo>
                  <a:pt x="2568326" y="3520150"/>
                  <a:pt x="2526315" y="3533460"/>
                  <a:pt x="2477500" y="3558538"/>
                </a:cubicBezTo>
                <a:cubicBezTo>
                  <a:pt x="2473619" y="3561319"/>
                  <a:pt x="2469737" y="3564095"/>
                  <a:pt x="2466190" y="3566627"/>
                </a:cubicBezTo>
                <a:cubicBezTo>
                  <a:pt x="2458007" y="3571977"/>
                  <a:pt x="2449294" y="3576595"/>
                  <a:pt x="2440260" y="3580391"/>
                </a:cubicBezTo>
                <a:cubicBezTo>
                  <a:pt x="2388966" y="3597359"/>
                  <a:pt x="2336280" y="3609619"/>
                  <a:pt x="2282807" y="3617036"/>
                </a:cubicBezTo>
                <a:cubicBezTo>
                  <a:pt x="2230329" y="3624981"/>
                  <a:pt x="2178472" y="3636516"/>
                  <a:pt x="2127562" y="3651564"/>
                </a:cubicBezTo>
                <a:cubicBezTo>
                  <a:pt x="2022937" y="3682276"/>
                  <a:pt x="1949677" y="3752220"/>
                  <a:pt x="1937849" y="3831314"/>
                </a:cubicBezTo>
                <a:cubicBezTo>
                  <a:pt x="1934816" y="3866702"/>
                  <a:pt x="1937099" y="3902324"/>
                  <a:pt x="1944615" y="3936993"/>
                </a:cubicBezTo>
                <a:cubicBezTo>
                  <a:pt x="1947187" y="3951083"/>
                  <a:pt x="1949424" y="3965421"/>
                  <a:pt x="1951227" y="3980605"/>
                </a:cubicBezTo>
                <a:cubicBezTo>
                  <a:pt x="1956236" y="4038331"/>
                  <a:pt x="1955590" y="4096437"/>
                  <a:pt x="1949324" y="4154094"/>
                </a:cubicBezTo>
                <a:cubicBezTo>
                  <a:pt x="1944477" y="4215997"/>
                  <a:pt x="1939753" y="4276216"/>
                  <a:pt x="1948732" y="4333006"/>
                </a:cubicBezTo>
                <a:lnTo>
                  <a:pt x="1958246" y="4374926"/>
                </a:lnTo>
                <a:lnTo>
                  <a:pt x="1974174" y="4415399"/>
                </a:lnTo>
                <a:cubicBezTo>
                  <a:pt x="1987212" y="4441864"/>
                  <a:pt x="2005375" y="4467254"/>
                  <a:pt x="2030358" y="4491350"/>
                </a:cubicBezTo>
                <a:cubicBezTo>
                  <a:pt x="2137305" y="4596024"/>
                  <a:pt x="2334963" y="4584281"/>
                  <a:pt x="2471867" y="4542707"/>
                </a:cubicBezTo>
                <a:cubicBezTo>
                  <a:pt x="2488193" y="4537946"/>
                  <a:pt x="2504614" y="4532567"/>
                  <a:pt x="2521089" y="4527169"/>
                </a:cubicBezTo>
                <a:cubicBezTo>
                  <a:pt x="2593831" y="4499736"/>
                  <a:pt x="2670190" y="4483218"/>
                  <a:pt x="2747710" y="4478225"/>
                </a:cubicBezTo>
                <a:lnTo>
                  <a:pt x="2787688" y="4478902"/>
                </a:lnTo>
                <a:lnTo>
                  <a:pt x="2787692" y="4478902"/>
                </a:lnTo>
                <a:lnTo>
                  <a:pt x="2852292" y="4477343"/>
                </a:lnTo>
                <a:cubicBezTo>
                  <a:pt x="2915927" y="4470027"/>
                  <a:pt x="2932232" y="4439829"/>
                  <a:pt x="2950460" y="4390636"/>
                </a:cubicBezTo>
                <a:cubicBezTo>
                  <a:pt x="2964324" y="4362750"/>
                  <a:pt x="2985235" y="4339027"/>
                  <a:pt x="3011146" y="4321712"/>
                </a:cubicBezTo>
                <a:cubicBezTo>
                  <a:pt x="3037983" y="4302510"/>
                  <a:pt x="3059058" y="4282680"/>
                  <a:pt x="3061169" y="4257266"/>
                </a:cubicBezTo>
                <a:cubicBezTo>
                  <a:pt x="3061395" y="4249124"/>
                  <a:pt x="3060582" y="4240962"/>
                  <a:pt x="3058735" y="4232954"/>
                </a:cubicBezTo>
                <a:cubicBezTo>
                  <a:pt x="3054002" y="4215800"/>
                  <a:pt x="3053753" y="4197738"/>
                  <a:pt x="3057983" y="4180420"/>
                </a:cubicBezTo>
                <a:cubicBezTo>
                  <a:pt x="3065953" y="4159666"/>
                  <a:pt x="3079107" y="4141314"/>
                  <a:pt x="3096180" y="4127067"/>
                </a:cubicBezTo>
                <a:cubicBezTo>
                  <a:pt x="3104696" y="4119391"/>
                  <a:pt x="3112402" y="4110913"/>
                  <a:pt x="3119108" y="4101637"/>
                </a:cubicBezTo>
                <a:cubicBezTo>
                  <a:pt x="3126172" y="4091952"/>
                  <a:pt x="3130682" y="4080671"/>
                  <a:pt x="3132185" y="4068798"/>
                </a:cubicBezTo>
                <a:cubicBezTo>
                  <a:pt x="3133697" y="4056933"/>
                  <a:pt x="3132163" y="4044902"/>
                  <a:pt x="3127740" y="4033822"/>
                </a:cubicBezTo>
                <a:lnTo>
                  <a:pt x="3121708" y="4025387"/>
                </a:lnTo>
                <a:lnTo>
                  <a:pt x="3102598" y="3998680"/>
                </a:lnTo>
                <a:cubicBezTo>
                  <a:pt x="3068372" y="3941877"/>
                  <a:pt x="3087090" y="3873238"/>
                  <a:pt x="3105049" y="3807268"/>
                </a:cubicBezTo>
                <a:cubicBezTo>
                  <a:pt x="3123005" y="3741300"/>
                  <a:pt x="3140100" y="3678606"/>
                  <a:pt x="3101917" y="3637919"/>
                </a:cubicBezTo>
                <a:lnTo>
                  <a:pt x="3061913" y="3610352"/>
                </a:lnTo>
                <a:lnTo>
                  <a:pt x="3014794" y="3598233"/>
                </a:lnTo>
                <a:cubicBezTo>
                  <a:pt x="2986444" y="3595767"/>
                  <a:pt x="2957854" y="3598231"/>
                  <a:pt x="2930307" y="3605528"/>
                </a:cubicBezTo>
                <a:cubicBezTo>
                  <a:pt x="2891882" y="3616504"/>
                  <a:pt x="2851461" y="3618296"/>
                  <a:pt x="2812304" y="3610764"/>
                </a:cubicBezTo>
                <a:cubicBezTo>
                  <a:pt x="2779661" y="3600268"/>
                  <a:pt x="2749457" y="3583412"/>
                  <a:pt x="2723419" y="3561169"/>
                </a:cubicBezTo>
                <a:lnTo>
                  <a:pt x="2705700" y="3548347"/>
                </a:lnTo>
                <a:cubicBezTo>
                  <a:pt x="2675622" y="3526824"/>
                  <a:pt x="2642978" y="3516833"/>
                  <a:pt x="2605652" y="3518492"/>
                </a:cubicBezTo>
                <a:close/>
                <a:moveTo>
                  <a:pt x="2619256" y="3471142"/>
                </a:moveTo>
                <a:cubicBezTo>
                  <a:pt x="2656200" y="3472434"/>
                  <a:pt x="2694349" y="3483278"/>
                  <a:pt x="2731495" y="3509710"/>
                </a:cubicBezTo>
                <a:lnTo>
                  <a:pt x="2749447" y="3522894"/>
                </a:lnTo>
                <a:cubicBezTo>
                  <a:pt x="2770839" y="3541301"/>
                  <a:pt x="2795547" y="3555531"/>
                  <a:pt x="2822227" y="3564886"/>
                </a:cubicBezTo>
                <a:cubicBezTo>
                  <a:pt x="2854623" y="3570255"/>
                  <a:pt x="2887877" y="3568263"/>
                  <a:pt x="2919490" y="3559070"/>
                </a:cubicBezTo>
                <a:cubicBezTo>
                  <a:pt x="2952162" y="3550172"/>
                  <a:pt x="2986128" y="3547109"/>
                  <a:pt x="3019813" y="3550010"/>
                </a:cubicBezTo>
                <a:cubicBezTo>
                  <a:pt x="3041522" y="3552098"/>
                  <a:pt x="3062522" y="3557896"/>
                  <a:pt x="3081954" y="3567004"/>
                </a:cubicBezTo>
                <a:lnTo>
                  <a:pt x="3081959" y="3567008"/>
                </a:lnTo>
                <a:lnTo>
                  <a:pt x="3081962" y="3567008"/>
                </a:lnTo>
                <a:cubicBezTo>
                  <a:pt x="3101393" y="3576117"/>
                  <a:pt x="3119257" y="3588536"/>
                  <a:pt x="3134693" y="3603862"/>
                </a:cubicBezTo>
                <a:cubicBezTo>
                  <a:pt x="3190183" y="3663517"/>
                  <a:pt x="3168018" y="3745248"/>
                  <a:pt x="3148438" y="3817155"/>
                </a:cubicBezTo>
                <a:cubicBezTo>
                  <a:pt x="3132203" y="3876575"/>
                  <a:pt x="3117189" y="3932471"/>
                  <a:pt x="3141157" y="3972706"/>
                </a:cubicBezTo>
                <a:cubicBezTo>
                  <a:pt x="3144429" y="3977271"/>
                  <a:pt x="3147950" y="3982192"/>
                  <a:pt x="3151217" y="3986764"/>
                </a:cubicBezTo>
                <a:cubicBezTo>
                  <a:pt x="3157609" y="3993839"/>
                  <a:pt x="3163177" y="4001620"/>
                  <a:pt x="3167810" y="4009955"/>
                </a:cubicBezTo>
                <a:cubicBezTo>
                  <a:pt x="3176032" y="4028165"/>
                  <a:pt x="3179390" y="4048205"/>
                  <a:pt x="3177549" y="4068126"/>
                </a:cubicBezTo>
                <a:cubicBezTo>
                  <a:pt x="3175723" y="4088089"/>
                  <a:pt x="3168754" y="4107227"/>
                  <a:pt x="3157334" y="4123727"/>
                </a:cubicBezTo>
                <a:cubicBezTo>
                  <a:pt x="3148800" y="4135945"/>
                  <a:pt x="3138994" y="4147274"/>
                  <a:pt x="3128030" y="4157384"/>
                </a:cubicBezTo>
                <a:cubicBezTo>
                  <a:pt x="3116873" y="4166379"/>
                  <a:pt x="3107857" y="4177750"/>
                  <a:pt x="3101620" y="4190645"/>
                </a:cubicBezTo>
                <a:cubicBezTo>
                  <a:pt x="3099874" y="4200747"/>
                  <a:pt x="3100350" y="4211079"/>
                  <a:pt x="3103035" y="4220996"/>
                </a:cubicBezTo>
                <a:cubicBezTo>
                  <a:pt x="3105607" y="4232777"/>
                  <a:pt x="3106690" y="4244799"/>
                  <a:pt x="3106287" y="4256886"/>
                </a:cubicBezTo>
                <a:cubicBezTo>
                  <a:pt x="3102717" y="4276996"/>
                  <a:pt x="3094850" y="4296127"/>
                  <a:pt x="3083221" y="4312988"/>
                </a:cubicBezTo>
                <a:cubicBezTo>
                  <a:pt x="3071593" y="4329850"/>
                  <a:pt x="3056464" y="4344003"/>
                  <a:pt x="3038865" y="4354532"/>
                </a:cubicBezTo>
                <a:cubicBezTo>
                  <a:pt x="3019644" y="4367170"/>
                  <a:pt x="3003672" y="4384246"/>
                  <a:pt x="2992259" y="4404336"/>
                </a:cubicBezTo>
                <a:cubicBezTo>
                  <a:pt x="2967874" y="4464277"/>
                  <a:pt x="2942333" y="4510689"/>
                  <a:pt x="2855189" y="4520945"/>
                </a:cubicBezTo>
                <a:cubicBezTo>
                  <a:pt x="2831440" y="4523136"/>
                  <a:pt x="2807572" y="4523657"/>
                  <a:pt x="2783740" y="4522637"/>
                </a:cubicBezTo>
                <a:cubicBezTo>
                  <a:pt x="2771078" y="4522100"/>
                  <a:pt x="2758434" y="4521616"/>
                  <a:pt x="2745957" y="4522021"/>
                </a:cubicBezTo>
                <a:cubicBezTo>
                  <a:pt x="2672924" y="4527048"/>
                  <a:pt x="2600993" y="4542677"/>
                  <a:pt x="2532439" y="4568474"/>
                </a:cubicBezTo>
                <a:cubicBezTo>
                  <a:pt x="2516018" y="4573854"/>
                  <a:pt x="2499300" y="4578858"/>
                  <a:pt x="2482652" y="4583898"/>
                </a:cubicBezTo>
                <a:cubicBezTo>
                  <a:pt x="2333619" y="4629359"/>
                  <a:pt x="2116739" y="4640489"/>
                  <a:pt x="1995424" y="4521688"/>
                </a:cubicBezTo>
                <a:cubicBezTo>
                  <a:pt x="1981161" y="4507881"/>
                  <a:pt x="1968191" y="4492776"/>
                  <a:pt x="1956743" y="4476537"/>
                </a:cubicBezTo>
                <a:cubicBezTo>
                  <a:pt x="1938519" y="4451061"/>
                  <a:pt x="1925328" y="4424640"/>
                  <a:pt x="1915929" y="4397583"/>
                </a:cubicBezTo>
                <a:lnTo>
                  <a:pt x="1915928" y="4397579"/>
                </a:lnTo>
                <a:lnTo>
                  <a:pt x="1915929" y="4397579"/>
                </a:lnTo>
                <a:cubicBezTo>
                  <a:pt x="1887727" y="4316404"/>
                  <a:pt x="1893645" y="4229496"/>
                  <a:pt x="1900151" y="4145143"/>
                </a:cubicBezTo>
                <a:cubicBezTo>
                  <a:pt x="1906294" y="4090594"/>
                  <a:pt x="1907001" y="4035630"/>
                  <a:pt x="1902395" y="3980992"/>
                </a:cubicBezTo>
                <a:cubicBezTo>
                  <a:pt x="1900723" y="3966767"/>
                  <a:pt x="1898385" y="3953038"/>
                  <a:pt x="1896046" y="3939304"/>
                </a:cubicBezTo>
                <a:cubicBezTo>
                  <a:pt x="1887555" y="3899941"/>
                  <a:pt x="1885302" y="3859450"/>
                  <a:pt x="1889235" y="3819327"/>
                </a:cubicBezTo>
                <a:cubicBezTo>
                  <a:pt x="1905322" y="3727605"/>
                  <a:pt x="1990239" y="3644032"/>
                  <a:pt x="2112207" y="3606218"/>
                </a:cubicBezTo>
                <a:cubicBezTo>
                  <a:pt x="2165152" y="3590724"/>
                  <a:pt x="2219061" y="3578792"/>
                  <a:pt x="2273555" y="3570517"/>
                </a:cubicBezTo>
                <a:cubicBezTo>
                  <a:pt x="2324047" y="3563360"/>
                  <a:pt x="2373824" y="3551762"/>
                  <a:pt x="2422279" y="3535863"/>
                </a:cubicBezTo>
                <a:cubicBezTo>
                  <a:pt x="2428648" y="3533121"/>
                  <a:pt x="2434769" y="3529982"/>
                  <a:pt x="2440647" y="3526449"/>
                </a:cubicBezTo>
                <a:cubicBezTo>
                  <a:pt x="2445250" y="3523160"/>
                  <a:pt x="2450186" y="3519628"/>
                  <a:pt x="2454786" y="3516340"/>
                </a:cubicBezTo>
                <a:cubicBezTo>
                  <a:pt x="2499452" y="3493369"/>
                  <a:pt x="2557681" y="3468989"/>
                  <a:pt x="2619256" y="3471142"/>
                </a:cubicBezTo>
                <a:close/>
                <a:moveTo>
                  <a:pt x="2569104" y="3379215"/>
                </a:moveTo>
                <a:cubicBezTo>
                  <a:pt x="2520138" y="3383158"/>
                  <a:pt x="2465549" y="3402941"/>
                  <a:pt x="2403590" y="3438753"/>
                </a:cubicBezTo>
                <a:cubicBezTo>
                  <a:pt x="2398267" y="3442550"/>
                  <a:pt x="2392997" y="3446329"/>
                  <a:pt x="2387676" y="3450125"/>
                </a:cubicBezTo>
                <a:lnTo>
                  <a:pt x="2385979" y="3451157"/>
                </a:lnTo>
                <a:lnTo>
                  <a:pt x="2357949" y="3468215"/>
                </a:lnTo>
                <a:lnTo>
                  <a:pt x="2301083" y="3488792"/>
                </a:lnTo>
                <a:lnTo>
                  <a:pt x="2261361" y="3503168"/>
                </a:lnTo>
                <a:cubicBezTo>
                  <a:pt x="2228664" y="3513255"/>
                  <a:pt x="2195488" y="3521774"/>
                  <a:pt x="2161944" y="3528688"/>
                </a:cubicBezTo>
                <a:cubicBezTo>
                  <a:pt x="2107461" y="3542148"/>
                  <a:pt x="2050608" y="3555189"/>
                  <a:pt x="1996584" y="3575228"/>
                </a:cubicBezTo>
                <a:cubicBezTo>
                  <a:pt x="1902573" y="3607806"/>
                  <a:pt x="1833142" y="3666418"/>
                  <a:pt x="1802281" y="3733683"/>
                </a:cubicBezTo>
                <a:lnTo>
                  <a:pt x="1784796" y="3803189"/>
                </a:lnTo>
                <a:lnTo>
                  <a:pt x="1789417" y="3866166"/>
                </a:lnTo>
                <a:cubicBezTo>
                  <a:pt x="1792445" y="3886991"/>
                  <a:pt x="1796956" y="3907596"/>
                  <a:pt x="1802936" y="3927816"/>
                </a:cubicBezTo>
                <a:cubicBezTo>
                  <a:pt x="1807871" y="3948182"/>
                  <a:pt x="1812475" y="3968799"/>
                  <a:pt x="1816410" y="3989903"/>
                </a:cubicBezTo>
                <a:cubicBezTo>
                  <a:pt x="1826655" y="4068935"/>
                  <a:pt x="1826107" y="4149038"/>
                  <a:pt x="1814771" y="4228010"/>
                </a:cubicBezTo>
                <a:cubicBezTo>
                  <a:pt x="1800534" y="4373122"/>
                  <a:pt x="1787150" y="4509678"/>
                  <a:pt x="1899230" y="4624489"/>
                </a:cubicBezTo>
                <a:cubicBezTo>
                  <a:pt x="2024027" y="4751952"/>
                  <a:pt x="2269235" y="4746117"/>
                  <a:pt x="2456919" y="4683027"/>
                </a:cubicBezTo>
                <a:lnTo>
                  <a:pt x="2512658" y="4663929"/>
                </a:lnTo>
                <a:cubicBezTo>
                  <a:pt x="2604455" y="4625913"/>
                  <a:pt x="2701787" y="4603145"/>
                  <a:pt x="2800812" y="4596504"/>
                </a:cubicBezTo>
                <a:cubicBezTo>
                  <a:pt x="2817897" y="4596507"/>
                  <a:pt x="2834869" y="4597075"/>
                  <a:pt x="2851859" y="4597698"/>
                </a:cubicBezTo>
                <a:cubicBezTo>
                  <a:pt x="2878789" y="4599376"/>
                  <a:pt x="2905744" y="4598925"/>
                  <a:pt x="2932584" y="4596273"/>
                </a:cubicBezTo>
                <a:lnTo>
                  <a:pt x="2983649" y="4583670"/>
                </a:lnTo>
                <a:lnTo>
                  <a:pt x="3016897" y="4559950"/>
                </a:lnTo>
                <a:cubicBezTo>
                  <a:pt x="3034631" y="4540425"/>
                  <a:pt x="3044997" y="4513485"/>
                  <a:pt x="3056993" y="4479129"/>
                </a:cubicBezTo>
                <a:cubicBezTo>
                  <a:pt x="3072752" y="4443922"/>
                  <a:pt x="3097825" y="4413682"/>
                  <a:pt x="3129555" y="4391675"/>
                </a:cubicBezTo>
                <a:cubicBezTo>
                  <a:pt x="3162859" y="4363567"/>
                  <a:pt x="3190435" y="4340182"/>
                  <a:pt x="3191138" y="4304557"/>
                </a:cubicBezTo>
                <a:cubicBezTo>
                  <a:pt x="3190780" y="4293422"/>
                  <a:pt x="3188989" y="4282393"/>
                  <a:pt x="3185809" y="4271749"/>
                </a:cubicBezTo>
                <a:cubicBezTo>
                  <a:pt x="3178881" y="4251234"/>
                  <a:pt x="3177338" y="4229287"/>
                  <a:pt x="3181322" y="4207984"/>
                </a:cubicBezTo>
                <a:cubicBezTo>
                  <a:pt x="3190030" y="4181810"/>
                  <a:pt x="3206007" y="4158549"/>
                  <a:pt x="3227409" y="4141029"/>
                </a:cubicBezTo>
                <a:cubicBezTo>
                  <a:pt x="3238395" y="4130912"/>
                  <a:pt x="3248224" y="4119634"/>
                  <a:pt x="3256714" y="4107371"/>
                </a:cubicBezTo>
                <a:cubicBezTo>
                  <a:pt x="3265971" y="4093921"/>
                  <a:pt x="3271528" y="4078357"/>
                  <a:pt x="3272774" y="4062114"/>
                </a:cubicBezTo>
                <a:cubicBezTo>
                  <a:pt x="3274041" y="4045922"/>
                  <a:pt x="3270970" y="4029696"/>
                  <a:pt x="3263876" y="4015099"/>
                </a:cubicBezTo>
                <a:lnTo>
                  <a:pt x="3259600" y="4009125"/>
                </a:lnTo>
                <a:cubicBezTo>
                  <a:pt x="3255578" y="4003505"/>
                  <a:pt x="3251553" y="3997879"/>
                  <a:pt x="3247537" y="3992258"/>
                </a:cubicBezTo>
                <a:cubicBezTo>
                  <a:pt x="3241295" y="3984692"/>
                  <a:pt x="3235583" y="3976704"/>
                  <a:pt x="3230440" y="3968356"/>
                </a:cubicBezTo>
                <a:cubicBezTo>
                  <a:pt x="3180157" y="3898068"/>
                  <a:pt x="3205512" y="3810339"/>
                  <a:pt x="3228190" y="3725594"/>
                </a:cubicBezTo>
                <a:cubicBezTo>
                  <a:pt x="3250870" y="3640842"/>
                  <a:pt x="3271065" y="3561587"/>
                  <a:pt x="3218894" y="3508055"/>
                </a:cubicBezTo>
                <a:cubicBezTo>
                  <a:pt x="3186075" y="3478354"/>
                  <a:pt x="3143646" y="3461405"/>
                  <a:pt x="3099267" y="3460264"/>
                </a:cubicBezTo>
                <a:cubicBezTo>
                  <a:pt x="3061114" y="3459244"/>
                  <a:pt x="3023052" y="3464891"/>
                  <a:pt x="2986786" y="3476955"/>
                </a:cubicBezTo>
                <a:cubicBezTo>
                  <a:pt x="2938620" y="3493686"/>
                  <a:pt x="2887170" y="3498587"/>
                  <a:pt x="2836813" y="3491240"/>
                </a:cubicBezTo>
                <a:cubicBezTo>
                  <a:pt x="2794893" y="3479223"/>
                  <a:pt x="2756026" y="3458494"/>
                  <a:pt x="2722810" y="3430398"/>
                </a:cubicBezTo>
                <a:lnTo>
                  <a:pt x="2700879" y="3414726"/>
                </a:lnTo>
                <a:cubicBezTo>
                  <a:pt x="2661413" y="3387170"/>
                  <a:pt x="2618071" y="3375271"/>
                  <a:pt x="2569104" y="3379215"/>
                </a:cubicBezTo>
                <a:close/>
                <a:moveTo>
                  <a:pt x="2581923" y="3331802"/>
                </a:moveTo>
                <a:cubicBezTo>
                  <a:pt x="2628358" y="3331750"/>
                  <a:pt x="2676499" y="3344185"/>
                  <a:pt x="2723716" y="3377155"/>
                </a:cubicBezTo>
                <a:lnTo>
                  <a:pt x="2746213" y="3392940"/>
                </a:lnTo>
                <a:cubicBezTo>
                  <a:pt x="2774987" y="3421882"/>
                  <a:pt x="2812072" y="3441186"/>
                  <a:pt x="2852376" y="3448214"/>
                </a:cubicBezTo>
                <a:cubicBezTo>
                  <a:pt x="2892674" y="3455244"/>
                  <a:pt x="2934231" y="3449655"/>
                  <a:pt x="2971347" y="3432212"/>
                </a:cubicBezTo>
                <a:cubicBezTo>
                  <a:pt x="3012830" y="3418672"/>
                  <a:pt x="3056352" y="3412546"/>
                  <a:pt x="3099904" y="3414117"/>
                </a:cubicBezTo>
                <a:cubicBezTo>
                  <a:pt x="3155505" y="3415772"/>
                  <a:pt x="3208616" y="3437103"/>
                  <a:pt x="3249751" y="3474299"/>
                </a:cubicBezTo>
                <a:cubicBezTo>
                  <a:pt x="3321500" y="3546237"/>
                  <a:pt x="3295576" y="3642872"/>
                  <a:pt x="3270516" y="3736231"/>
                </a:cubicBezTo>
                <a:cubicBezTo>
                  <a:pt x="3249915" y="3814180"/>
                  <a:pt x="3230031" y="3887898"/>
                  <a:pt x="3266681" y="3941381"/>
                </a:cubicBezTo>
                <a:cubicBezTo>
                  <a:pt x="3270923" y="3948074"/>
                  <a:pt x="3275543" y="3954527"/>
                  <a:pt x="3280510" y="3960709"/>
                </a:cubicBezTo>
                <a:cubicBezTo>
                  <a:pt x="3288439" y="3969878"/>
                  <a:pt x="3295512" y="3979762"/>
                  <a:pt x="3301624" y="3990233"/>
                </a:cubicBezTo>
                <a:cubicBezTo>
                  <a:pt x="3313100" y="4011905"/>
                  <a:pt x="3318492" y="4036270"/>
                  <a:pt x="3317255" y="4060815"/>
                </a:cubicBezTo>
                <a:cubicBezTo>
                  <a:pt x="3316019" y="4085361"/>
                  <a:pt x="3308180" y="4109137"/>
                  <a:pt x="3294584" y="4129691"/>
                </a:cubicBezTo>
                <a:cubicBezTo>
                  <a:pt x="3284418" y="4145201"/>
                  <a:pt x="3272316" y="4159386"/>
                  <a:pt x="3258576" y="4171918"/>
                </a:cubicBezTo>
                <a:cubicBezTo>
                  <a:pt x="3243804" y="4183896"/>
                  <a:pt x="3232312" y="4199418"/>
                  <a:pt x="3225170" y="4217021"/>
                </a:cubicBezTo>
                <a:cubicBezTo>
                  <a:pt x="3223334" y="4231039"/>
                  <a:pt x="3224760" y="4245306"/>
                  <a:pt x="3229335" y="4258683"/>
                </a:cubicBezTo>
                <a:cubicBezTo>
                  <a:pt x="3233867" y="4273193"/>
                  <a:pt x="3236240" y="4288337"/>
                  <a:pt x="3236368" y="4303609"/>
                </a:cubicBezTo>
                <a:cubicBezTo>
                  <a:pt x="3233235" y="4328410"/>
                  <a:pt x="3224546" y="4352222"/>
                  <a:pt x="3210931" y="4373253"/>
                </a:cubicBezTo>
                <a:cubicBezTo>
                  <a:pt x="3197322" y="4394283"/>
                  <a:pt x="3179164" y="4412058"/>
                  <a:pt x="3157781" y="4425154"/>
                </a:cubicBezTo>
                <a:cubicBezTo>
                  <a:pt x="3132714" y="4442140"/>
                  <a:pt x="3112509" y="4465402"/>
                  <a:pt x="3099170" y="4492530"/>
                </a:cubicBezTo>
                <a:cubicBezTo>
                  <a:pt x="3092453" y="4511691"/>
                  <a:pt x="3085601" y="4529778"/>
                  <a:pt x="3077451" y="4546308"/>
                </a:cubicBezTo>
                <a:lnTo>
                  <a:pt x="3073363" y="4552466"/>
                </a:lnTo>
                <a:lnTo>
                  <a:pt x="3047943" y="4590745"/>
                </a:lnTo>
                <a:cubicBezTo>
                  <a:pt x="3024124" y="4616607"/>
                  <a:pt x="2990455" y="4634303"/>
                  <a:pt x="2937625" y="4639953"/>
                </a:cubicBezTo>
                <a:cubicBezTo>
                  <a:pt x="2908316" y="4642985"/>
                  <a:pt x="2878824" y="4643424"/>
                  <a:pt x="2849467" y="4641345"/>
                </a:cubicBezTo>
                <a:lnTo>
                  <a:pt x="2801185" y="4640325"/>
                </a:lnTo>
                <a:cubicBezTo>
                  <a:pt x="2707020" y="4647236"/>
                  <a:pt x="2614507" y="4669047"/>
                  <a:pt x="2527133" y="4705058"/>
                </a:cubicBezTo>
                <a:cubicBezTo>
                  <a:pt x="2508939" y="4711712"/>
                  <a:pt x="2490128" y="4718270"/>
                  <a:pt x="2471638" y="4724548"/>
                </a:cubicBezTo>
                <a:cubicBezTo>
                  <a:pt x="2284669" y="4787114"/>
                  <a:pt x="2013879" y="4806507"/>
                  <a:pt x="1865579" y="4654416"/>
                </a:cubicBezTo>
                <a:lnTo>
                  <a:pt x="1865578" y="4654417"/>
                </a:lnTo>
                <a:lnTo>
                  <a:pt x="1865578" y="4654416"/>
                </a:lnTo>
                <a:cubicBezTo>
                  <a:pt x="1851816" y="4640331"/>
                  <a:pt x="1839040" y="4625282"/>
                  <a:pt x="1827516" y="4609361"/>
                </a:cubicBezTo>
                <a:lnTo>
                  <a:pt x="1811491" y="4582918"/>
                </a:lnTo>
                <a:lnTo>
                  <a:pt x="1799901" y="4563794"/>
                </a:lnTo>
                <a:cubicBezTo>
                  <a:pt x="1760952" y="4486654"/>
                  <a:pt x="1755762" y="4403895"/>
                  <a:pt x="1760019" y="4320707"/>
                </a:cubicBezTo>
                <a:lnTo>
                  <a:pt x="1760019" y="4320706"/>
                </a:lnTo>
                <a:cubicBezTo>
                  <a:pt x="1761722" y="4287430"/>
                  <a:pt x="1764937" y="4254086"/>
                  <a:pt x="1768107" y="4221006"/>
                </a:cubicBezTo>
                <a:lnTo>
                  <a:pt x="1769416" y="4204695"/>
                </a:lnTo>
                <a:lnTo>
                  <a:pt x="1777140" y="4108419"/>
                </a:lnTo>
                <a:cubicBezTo>
                  <a:pt x="1777509" y="4070783"/>
                  <a:pt x="1775239" y="4033134"/>
                  <a:pt x="1770328" y="3995749"/>
                </a:cubicBezTo>
                <a:cubicBezTo>
                  <a:pt x="1766963" y="3975322"/>
                  <a:pt x="1761924" y="3955556"/>
                  <a:pt x="1757453" y="3935902"/>
                </a:cubicBezTo>
                <a:cubicBezTo>
                  <a:pt x="1744882" y="3891525"/>
                  <a:pt x="1738583" y="3845581"/>
                  <a:pt x="1738865" y="3799395"/>
                </a:cubicBezTo>
                <a:lnTo>
                  <a:pt x="1738865" y="3799394"/>
                </a:lnTo>
                <a:cubicBezTo>
                  <a:pt x="1739431" y="3785443"/>
                  <a:pt x="1741400" y="3771574"/>
                  <a:pt x="1744685" y="3757891"/>
                </a:cubicBezTo>
                <a:lnTo>
                  <a:pt x="1751122" y="3738926"/>
                </a:lnTo>
                <a:lnTo>
                  <a:pt x="1758395" y="3717494"/>
                </a:lnTo>
                <a:lnTo>
                  <a:pt x="1758396" y="3717493"/>
                </a:lnTo>
                <a:lnTo>
                  <a:pt x="1759332" y="3716058"/>
                </a:lnTo>
                <a:lnTo>
                  <a:pt x="1807379" y="3642415"/>
                </a:lnTo>
                <a:cubicBezTo>
                  <a:pt x="1848916" y="3595707"/>
                  <a:pt x="1907275" y="3556754"/>
                  <a:pt x="1976832" y="3531970"/>
                </a:cubicBezTo>
                <a:lnTo>
                  <a:pt x="1976870" y="3531959"/>
                </a:lnTo>
                <a:lnTo>
                  <a:pt x="1976886" y="3531951"/>
                </a:lnTo>
                <a:cubicBezTo>
                  <a:pt x="2032728" y="3512996"/>
                  <a:pt x="2089578" y="3496999"/>
                  <a:pt x="2147109" y="3484053"/>
                </a:cubicBezTo>
                <a:cubicBezTo>
                  <a:pt x="2211082" y="3470979"/>
                  <a:pt x="2273650" y="3451684"/>
                  <a:pt x="2333895" y="3426434"/>
                </a:cubicBezTo>
                <a:cubicBezTo>
                  <a:pt x="2342407" y="3422293"/>
                  <a:pt x="2350497" y="3417386"/>
                  <a:pt x="2358122" y="3411767"/>
                </a:cubicBezTo>
                <a:lnTo>
                  <a:pt x="2376145" y="3398883"/>
                </a:lnTo>
                <a:lnTo>
                  <a:pt x="2411974" y="3381647"/>
                </a:lnTo>
                <a:lnTo>
                  <a:pt x="2470887" y="3353304"/>
                </a:lnTo>
                <a:lnTo>
                  <a:pt x="2470896" y="3353302"/>
                </a:lnTo>
                <a:lnTo>
                  <a:pt x="2470911" y="3353295"/>
                </a:lnTo>
                <a:cubicBezTo>
                  <a:pt x="2505715" y="3340562"/>
                  <a:pt x="2543226" y="3331846"/>
                  <a:pt x="2581923" y="3331802"/>
                </a:cubicBezTo>
                <a:close/>
                <a:moveTo>
                  <a:pt x="2568965" y="3244038"/>
                </a:moveTo>
                <a:cubicBezTo>
                  <a:pt x="2497112" y="3238941"/>
                  <a:pt x="2415981" y="3265589"/>
                  <a:pt x="2322235" y="3325335"/>
                </a:cubicBezTo>
                <a:cubicBezTo>
                  <a:pt x="2315472" y="3330148"/>
                  <a:pt x="2308429" y="3335197"/>
                  <a:pt x="2301720" y="3339997"/>
                </a:cubicBezTo>
                <a:cubicBezTo>
                  <a:pt x="2291312" y="3348521"/>
                  <a:pt x="2280336" y="3356367"/>
                  <a:pt x="2268889" y="3363481"/>
                </a:cubicBezTo>
                <a:lnTo>
                  <a:pt x="2172304" y="3404620"/>
                </a:lnTo>
                <a:lnTo>
                  <a:pt x="2153501" y="3412629"/>
                </a:lnTo>
                <a:lnTo>
                  <a:pt x="2153498" y="3412630"/>
                </a:lnTo>
                <a:lnTo>
                  <a:pt x="2153481" y="3412638"/>
                </a:lnTo>
                <a:cubicBezTo>
                  <a:pt x="2114245" y="3427045"/>
                  <a:pt x="2074288" y="3439459"/>
                  <a:pt x="2033751" y="3449827"/>
                </a:cubicBezTo>
                <a:cubicBezTo>
                  <a:pt x="1976470" y="3466870"/>
                  <a:pt x="1917005" y="3484442"/>
                  <a:pt x="1860488" y="3506258"/>
                </a:cubicBezTo>
                <a:cubicBezTo>
                  <a:pt x="1736934" y="3549067"/>
                  <a:pt x="1653737" y="3637447"/>
                  <a:pt x="1636378" y="3735018"/>
                </a:cubicBezTo>
                <a:lnTo>
                  <a:pt x="1633044" y="3777289"/>
                </a:lnTo>
                <a:lnTo>
                  <a:pt x="1642178" y="3849567"/>
                </a:lnTo>
                <a:cubicBezTo>
                  <a:pt x="1646831" y="3873395"/>
                  <a:pt x="1653084" y="3896906"/>
                  <a:pt x="1660906" y="3919937"/>
                </a:cubicBezTo>
                <a:cubicBezTo>
                  <a:pt x="1668310" y="3945983"/>
                  <a:pt x="1675714" y="3972030"/>
                  <a:pt x="1681962" y="3999431"/>
                </a:cubicBezTo>
                <a:cubicBezTo>
                  <a:pt x="1697750" y="4098149"/>
                  <a:pt x="1697667" y="4198818"/>
                  <a:pt x="1681733" y="4297642"/>
                </a:cubicBezTo>
                <a:cubicBezTo>
                  <a:pt x="1662517" y="4464905"/>
                  <a:pt x="1646128" y="4621131"/>
                  <a:pt x="1770157" y="4755026"/>
                </a:cubicBezTo>
                <a:cubicBezTo>
                  <a:pt x="1941648" y="4935732"/>
                  <a:pt x="2275119" y="4881585"/>
                  <a:pt x="2445336" y="4820974"/>
                </a:cubicBezTo>
                <a:lnTo>
                  <a:pt x="2478710" y="4808850"/>
                </a:lnTo>
                <a:lnTo>
                  <a:pt x="2507180" y="4798506"/>
                </a:lnTo>
                <a:lnTo>
                  <a:pt x="2507213" y="4798496"/>
                </a:lnTo>
                <a:lnTo>
                  <a:pt x="2507233" y="4798488"/>
                </a:lnTo>
                <a:cubicBezTo>
                  <a:pt x="2618187" y="4750208"/>
                  <a:pt x="2736581" y="4721281"/>
                  <a:pt x="2857147" y="4712921"/>
                </a:cubicBezTo>
                <a:cubicBezTo>
                  <a:pt x="2877697" y="4712520"/>
                  <a:pt x="2898054" y="4713358"/>
                  <a:pt x="2918709" y="4714574"/>
                </a:cubicBezTo>
                <a:cubicBezTo>
                  <a:pt x="2949940" y="4717171"/>
                  <a:pt x="2981375" y="4717464"/>
                  <a:pt x="3012680" y="4715325"/>
                </a:cubicBezTo>
                <a:cubicBezTo>
                  <a:pt x="3025466" y="4713885"/>
                  <a:pt x="3036975" y="4711849"/>
                  <a:pt x="3047380" y="4709219"/>
                </a:cubicBezTo>
                <a:lnTo>
                  <a:pt x="3075442" y="4699556"/>
                </a:lnTo>
                <a:lnTo>
                  <a:pt x="3115802" y="4669625"/>
                </a:lnTo>
                <a:cubicBezTo>
                  <a:pt x="3137081" y="4644980"/>
                  <a:pt x="3148947" y="4610991"/>
                  <a:pt x="3162435" y="4567853"/>
                </a:cubicBezTo>
                <a:cubicBezTo>
                  <a:pt x="3180025" y="4525344"/>
                  <a:pt x="3209266" y="4488584"/>
                  <a:pt x="3246793" y="4461834"/>
                </a:cubicBezTo>
                <a:cubicBezTo>
                  <a:pt x="3286434" y="4427692"/>
                  <a:pt x="3321255" y="4397979"/>
                  <a:pt x="3320334" y="4351919"/>
                </a:cubicBezTo>
                <a:cubicBezTo>
                  <a:pt x="3319326" y="4337870"/>
                  <a:pt x="3316430" y="4324014"/>
                  <a:pt x="3311737" y="4310793"/>
                </a:cubicBezTo>
                <a:cubicBezTo>
                  <a:pt x="3302462" y="4286553"/>
                  <a:pt x="3299717" y="4260338"/>
                  <a:pt x="3303749" y="4234662"/>
                </a:cubicBezTo>
                <a:cubicBezTo>
                  <a:pt x="3313237" y="4203349"/>
                  <a:pt x="3331766" y="4175500"/>
                  <a:pt x="3357020" y="4154626"/>
                </a:cubicBezTo>
                <a:cubicBezTo>
                  <a:pt x="3370340" y="4142347"/>
                  <a:pt x="3382160" y="4128545"/>
                  <a:pt x="3392215" y="4113484"/>
                </a:cubicBezTo>
                <a:cubicBezTo>
                  <a:pt x="3403578" y="4096237"/>
                  <a:pt x="3410081" y="4076247"/>
                  <a:pt x="3411030" y="4055623"/>
                </a:cubicBezTo>
                <a:cubicBezTo>
                  <a:pt x="3411996" y="4035051"/>
                  <a:pt x="3407364" y="4014566"/>
                  <a:pt x="3397651" y="3996415"/>
                </a:cubicBezTo>
                <a:lnTo>
                  <a:pt x="3394899" y="3992585"/>
                </a:lnTo>
                <a:cubicBezTo>
                  <a:pt x="3388503" y="3984333"/>
                  <a:pt x="3381630" y="3976475"/>
                  <a:pt x="3374323" y="3969039"/>
                </a:cubicBezTo>
                <a:cubicBezTo>
                  <a:pt x="3365879" y="3960489"/>
                  <a:pt x="3358077" y="3951326"/>
                  <a:pt x="3350982" y="3941632"/>
                </a:cubicBezTo>
                <a:cubicBezTo>
                  <a:pt x="3290898" y="3857639"/>
                  <a:pt x="3318599" y="3752294"/>
                  <a:pt x="3345190" y="3649873"/>
                </a:cubicBezTo>
                <a:cubicBezTo>
                  <a:pt x="3371781" y="3547447"/>
                  <a:pt x="3397756" y="3448652"/>
                  <a:pt x="3330075" y="3383897"/>
                </a:cubicBezTo>
                <a:cubicBezTo>
                  <a:pt x="3287573" y="3347618"/>
                  <a:pt x="3233407" y="3327756"/>
                  <a:pt x="3177350" y="3327902"/>
                </a:cubicBezTo>
                <a:cubicBezTo>
                  <a:pt x="3129034" y="3328479"/>
                  <a:pt x="3081131" y="3337232"/>
                  <a:pt x="3035674" y="3353791"/>
                </a:cubicBezTo>
                <a:cubicBezTo>
                  <a:pt x="2977837" y="3376670"/>
                  <a:pt x="2915286" y="3384892"/>
                  <a:pt x="2853625" y="3377729"/>
                </a:cubicBezTo>
                <a:cubicBezTo>
                  <a:pt x="2802607" y="3364346"/>
                  <a:pt x="2755283" y="3339752"/>
                  <a:pt x="2715088" y="3305742"/>
                </a:cubicBezTo>
                <a:lnTo>
                  <a:pt x="2689001" y="3287208"/>
                </a:lnTo>
                <a:cubicBezTo>
                  <a:pt x="2651849" y="3261584"/>
                  <a:pt x="2612077" y="3247097"/>
                  <a:pt x="2568965" y="3244038"/>
                </a:cubicBezTo>
                <a:close/>
                <a:moveTo>
                  <a:pt x="2575982" y="3193533"/>
                </a:moveTo>
                <a:cubicBezTo>
                  <a:pt x="2625573" y="3197495"/>
                  <a:pt x="2671653" y="3214295"/>
                  <a:pt x="2714654" y="3243904"/>
                </a:cubicBezTo>
                <a:lnTo>
                  <a:pt x="2741583" y="3262893"/>
                </a:lnTo>
                <a:cubicBezTo>
                  <a:pt x="2776387" y="3292581"/>
                  <a:pt x="2817180" y="3314484"/>
                  <a:pt x="2861226" y="3327139"/>
                </a:cubicBezTo>
                <a:cubicBezTo>
                  <a:pt x="2915749" y="3332415"/>
                  <a:pt x="2970815" y="3324718"/>
                  <a:pt x="3021900" y="3304666"/>
                </a:cubicBezTo>
                <a:cubicBezTo>
                  <a:pt x="3072431" y="3286359"/>
                  <a:pt x="3125735" y="3277005"/>
                  <a:pt x="3179412" y="3277027"/>
                </a:cubicBezTo>
                <a:cubicBezTo>
                  <a:pt x="3246414" y="3277160"/>
                  <a:pt x="3310969" y="3301608"/>
                  <a:pt x="3361047" y="3345811"/>
                </a:cubicBezTo>
                <a:cubicBezTo>
                  <a:pt x="3448554" y="3429326"/>
                  <a:pt x="3418157" y="3545094"/>
                  <a:pt x="3388731" y="3656983"/>
                </a:cubicBezTo>
                <a:cubicBezTo>
                  <a:pt x="3363866" y="3752860"/>
                  <a:pt x="3340169" y="3843651"/>
                  <a:pt x="3387688" y="3910072"/>
                </a:cubicBezTo>
                <a:cubicBezTo>
                  <a:pt x="3393742" y="3918192"/>
                  <a:pt x="3400332" y="3925905"/>
                  <a:pt x="3407404" y="3933156"/>
                </a:cubicBezTo>
                <a:cubicBezTo>
                  <a:pt x="3417905" y="3943151"/>
                  <a:pt x="3427174" y="3954350"/>
                  <a:pt x="3435019" y="3966532"/>
                </a:cubicBezTo>
                <a:cubicBezTo>
                  <a:pt x="3449625" y="3991834"/>
                  <a:pt x="3456935" y="4020767"/>
                  <a:pt x="3456097" y="4050015"/>
                </a:cubicBezTo>
                <a:cubicBezTo>
                  <a:pt x="3455283" y="4079313"/>
                  <a:pt x="3446371" y="4107850"/>
                  <a:pt x="3430339" y="4132425"/>
                </a:cubicBezTo>
                <a:cubicBezTo>
                  <a:pt x="3418352" y="4150755"/>
                  <a:pt x="3404251" y="4167643"/>
                  <a:pt x="3388328" y="4182700"/>
                </a:cubicBezTo>
                <a:cubicBezTo>
                  <a:pt x="3369713" y="4197560"/>
                  <a:pt x="3355553" y="4217292"/>
                  <a:pt x="3347342" y="4239598"/>
                </a:cubicBezTo>
                <a:cubicBezTo>
                  <a:pt x="3345351" y="4257671"/>
                  <a:pt x="3347938" y="4275926"/>
                  <a:pt x="3354865" y="4292672"/>
                </a:cubicBezTo>
                <a:cubicBezTo>
                  <a:pt x="3360660" y="4310075"/>
                  <a:pt x="3364092" y="4328177"/>
                  <a:pt x="3365051" y="4346482"/>
                </a:cubicBezTo>
                <a:cubicBezTo>
                  <a:pt x="3366043" y="4414312"/>
                  <a:pt x="3317736" y="4455768"/>
                  <a:pt x="3275538" y="4492319"/>
                </a:cubicBezTo>
                <a:cubicBezTo>
                  <a:pt x="3244974" y="4513717"/>
                  <a:pt x="3220649" y="4542835"/>
                  <a:pt x="3205069" y="4576690"/>
                </a:cubicBezTo>
                <a:cubicBezTo>
                  <a:pt x="3182622" y="4648909"/>
                  <a:pt x="3159260" y="4705983"/>
                  <a:pt x="3095274" y="4736134"/>
                </a:cubicBezTo>
                <a:lnTo>
                  <a:pt x="3095251" y="4736142"/>
                </a:lnTo>
                <a:lnTo>
                  <a:pt x="3095251" y="4736143"/>
                </a:lnTo>
                <a:lnTo>
                  <a:pt x="3069190" y="4745507"/>
                </a:lnTo>
                <a:lnTo>
                  <a:pt x="3059711" y="4748912"/>
                </a:lnTo>
                <a:lnTo>
                  <a:pt x="3059710" y="4748912"/>
                </a:lnTo>
                <a:lnTo>
                  <a:pt x="3059674" y="4748925"/>
                </a:lnTo>
                <a:cubicBezTo>
                  <a:pt x="3046564" y="4752402"/>
                  <a:pt x="3032141" y="4755076"/>
                  <a:pt x="3016221" y="4756894"/>
                </a:cubicBezTo>
                <a:cubicBezTo>
                  <a:pt x="2981194" y="4760285"/>
                  <a:pt x="2946004" y="4760959"/>
                  <a:pt x="2910881" y="4758903"/>
                </a:cubicBezTo>
                <a:cubicBezTo>
                  <a:pt x="2891483" y="4757934"/>
                  <a:pt x="2871745" y="4757190"/>
                  <a:pt x="2852138" y="4757407"/>
                </a:cubicBezTo>
                <a:cubicBezTo>
                  <a:pt x="2736873" y="4766131"/>
                  <a:pt x="2623814" y="4794056"/>
                  <a:pt x="2517624" y="4839923"/>
                </a:cubicBezTo>
                <a:lnTo>
                  <a:pt x="2479387" y="4853939"/>
                </a:lnTo>
                <a:lnTo>
                  <a:pt x="2455046" y="4862861"/>
                </a:lnTo>
                <a:lnTo>
                  <a:pt x="2455030" y="4862867"/>
                </a:lnTo>
                <a:lnTo>
                  <a:pt x="2454993" y="4862879"/>
                </a:lnTo>
                <a:cubicBezTo>
                  <a:pt x="2213064" y="4949360"/>
                  <a:pt x="1895255" y="4958257"/>
                  <a:pt x="1730932" y="4785208"/>
                </a:cubicBezTo>
                <a:cubicBezTo>
                  <a:pt x="1717404" y="4770753"/>
                  <a:pt x="1704826" y="4755407"/>
                  <a:pt x="1693251" y="4739325"/>
                </a:cubicBezTo>
                <a:cubicBezTo>
                  <a:pt x="1594502" y="4601217"/>
                  <a:pt x="1612277" y="4443981"/>
                  <a:pt x="1629732" y="4290718"/>
                </a:cubicBezTo>
                <a:lnTo>
                  <a:pt x="1642296" y="4151564"/>
                </a:lnTo>
                <a:lnTo>
                  <a:pt x="1642570" y="4148522"/>
                </a:lnTo>
                <a:lnTo>
                  <a:pt x="1632353" y="4006224"/>
                </a:lnTo>
                <a:cubicBezTo>
                  <a:pt x="1626855" y="3979873"/>
                  <a:pt x="1619583" y="3954791"/>
                  <a:pt x="1612311" y="3929708"/>
                </a:cubicBezTo>
                <a:cubicBezTo>
                  <a:pt x="1604067" y="3904714"/>
                  <a:pt x="1597434" y="3879239"/>
                  <a:pt x="1592451" y="3853438"/>
                </a:cubicBezTo>
                <a:lnTo>
                  <a:pt x="1582827" y="3777925"/>
                </a:lnTo>
                <a:lnTo>
                  <a:pt x="1582481" y="3775215"/>
                </a:lnTo>
                <a:lnTo>
                  <a:pt x="1584151" y="3759553"/>
                </a:lnTo>
                <a:lnTo>
                  <a:pt x="1587657" y="3726673"/>
                </a:lnTo>
                <a:cubicBezTo>
                  <a:pt x="1603676" y="3646533"/>
                  <a:pt x="1656012" y="3571185"/>
                  <a:pt x="1734867" y="3515166"/>
                </a:cubicBezTo>
                <a:lnTo>
                  <a:pt x="1799840" y="3480457"/>
                </a:lnTo>
                <a:lnTo>
                  <a:pt x="1841596" y="3458150"/>
                </a:lnTo>
                <a:cubicBezTo>
                  <a:pt x="1900787" y="3434936"/>
                  <a:pt x="1961261" y="3417196"/>
                  <a:pt x="2019441" y="3400017"/>
                </a:cubicBezTo>
                <a:cubicBezTo>
                  <a:pt x="2097336" y="3380021"/>
                  <a:pt x="2173074" y="3352370"/>
                  <a:pt x="2245546" y="3317472"/>
                </a:cubicBezTo>
                <a:cubicBezTo>
                  <a:pt x="2255486" y="3311171"/>
                  <a:pt x="2265022" y="3304345"/>
                  <a:pt x="2274159" y="3297011"/>
                </a:cubicBezTo>
                <a:cubicBezTo>
                  <a:pt x="2281590" y="3291703"/>
                  <a:pt x="2289353" y="3286146"/>
                  <a:pt x="2296782" y="3280838"/>
                </a:cubicBezTo>
                <a:lnTo>
                  <a:pt x="2334460" y="3260035"/>
                </a:lnTo>
                <a:lnTo>
                  <a:pt x="2372705" y="3238917"/>
                </a:lnTo>
                <a:lnTo>
                  <a:pt x="2372720" y="3238911"/>
                </a:lnTo>
                <a:lnTo>
                  <a:pt x="2372723" y="3238910"/>
                </a:lnTo>
                <a:cubicBezTo>
                  <a:pt x="2446523" y="3203689"/>
                  <a:pt x="2513995" y="3188582"/>
                  <a:pt x="2575982" y="3193533"/>
                </a:cubicBezTo>
                <a:close/>
                <a:moveTo>
                  <a:pt x="2535788" y="3101565"/>
                </a:moveTo>
                <a:cubicBezTo>
                  <a:pt x="2450172" y="3097098"/>
                  <a:pt x="2354080" y="3131045"/>
                  <a:pt x="2243254" y="3203329"/>
                </a:cubicBezTo>
                <a:cubicBezTo>
                  <a:pt x="2234772" y="3209392"/>
                  <a:pt x="2226288" y="3215457"/>
                  <a:pt x="2217469" y="3221769"/>
                </a:cubicBezTo>
                <a:cubicBezTo>
                  <a:pt x="2206118" y="3230837"/>
                  <a:pt x="2194329" y="3239269"/>
                  <a:pt x="2182146" y="3247030"/>
                </a:cubicBezTo>
                <a:cubicBezTo>
                  <a:pt x="2094700" y="3294214"/>
                  <a:pt x="2002629" y="3332112"/>
                  <a:pt x="1907386" y="3360117"/>
                </a:cubicBezTo>
                <a:cubicBezTo>
                  <a:pt x="1847130" y="3380374"/>
                  <a:pt x="1784814" y="3401551"/>
                  <a:pt x="1724700" y="3426480"/>
                </a:cubicBezTo>
                <a:cubicBezTo>
                  <a:pt x="1627572" y="3467055"/>
                  <a:pt x="1553077" y="3533154"/>
                  <a:pt x="1513013" y="3608821"/>
                </a:cubicBezTo>
                <a:lnTo>
                  <a:pt x="1493201" y="3655241"/>
                </a:lnTo>
                <a:lnTo>
                  <a:pt x="1482220" y="3703191"/>
                </a:lnTo>
                <a:cubicBezTo>
                  <a:pt x="1480094" y="3719344"/>
                  <a:pt x="1479534" y="3735624"/>
                  <a:pt x="1480634" y="3751904"/>
                </a:cubicBezTo>
                <a:lnTo>
                  <a:pt x="1489555" y="3804337"/>
                </a:lnTo>
                <a:lnTo>
                  <a:pt x="1494570" y="3833816"/>
                </a:lnTo>
                <a:cubicBezTo>
                  <a:pt x="1500925" y="3860767"/>
                  <a:pt x="1508973" y="3887312"/>
                  <a:pt x="1518684" y="3913292"/>
                </a:cubicBezTo>
                <a:lnTo>
                  <a:pt x="1536797" y="3974459"/>
                </a:lnTo>
                <a:lnTo>
                  <a:pt x="1547373" y="4010172"/>
                </a:lnTo>
                <a:lnTo>
                  <a:pt x="1552639" y="4043457"/>
                </a:lnTo>
                <a:lnTo>
                  <a:pt x="1561321" y="4098344"/>
                </a:lnTo>
                <a:cubicBezTo>
                  <a:pt x="1568053" y="4187758"/>
                  <a:pt x="1555495" y="4280210"/>
                  <a:pt x="1544870" y="4369492"/>
                </a:cubicBezTo>
                <a:lnTo>
                  <a:pt x="1530970" y="4494995"/>
                </a:lnTo>
                <a:lnTo>
                  <a:pt x="1529366" y="4509466"/>
                </a:lnTo>
                <a:cubicBezTo>
                  <a:pt x="1519253" y="4646869"/>
                  <a:pt x="1532796" y="4775650"/>
                  <a:pt x="1637404" y="4887685"/>
                </a:cubicBezTo>
                <a:cubicBezTo>
                  <a:pt x="1837104" y="5103470"/>
                  <a:pt x="2229481" y="5035336"/>
                  <a:pt x="2429624" y="4961304"/>
                </a:cubicBezTo>
                <a:cubicBezTo>
                  <a:pt x="2452450" y="4952929"/>
                  <a:pt x="2475048" y="4944215"/>
                  <a:pt x="2497969" y="4935221"/>
                </a:cubicBezTo>
                <a:lnTo>
                  <a:pt x="2571991" y="4907504"/>
                </a:lnTo>
                <a:lnTo>
                  <a:pt x="2597290" y="4898031"/>
                </a:lnTo>
                <a:lnTo>
                  <a:pt x="2597301" y="4898027"/>
                </a:lnTo>
                <a:lnTo>
                  <a:pt x="2597313" y="4898023"/>
                </a:lnTo>
                <a:cubicBezTo>
                  <a:pt x="2697630" y="4862127"/>
                  <a:pt x="2801039" y="4832578"/>
                  <a:pt x="2909129" y="4831381"/>
                </a:cubicBezTo>
                <a:lnTo>
                  <a:pt x="2909130" y="4831381"/>
                </a:lnTo>
                <a:lnTo>
                  <a:pt x="2909660" y="4831393"/>
                </a:lnTo>
                <a:lnTo>
                  <a:pt x="2981214" y="4832962"/>
                </a:lnTo>
                <a:lnTo>
                  <a:pt x="3096678" y="4833217"/>
                </a:lnTo>
                <a:lnTo>
                  <a:pt x="3096764" y="4833217"/>
                </a:lnTo>
                <a:lnTo>
                  <a:pt x="3137882" y="4825815"/>
                </a:lnTo>
                <a:cubicBezTo>
                  <a:pt x="3150195" y="4822635"/>
                  <a:pt x="3161182" y="4818741"/>
                  <a:pt x="3171048" y="4814139"/>
                </a:cubicBezTo>
                <a:lnTo>
                  <a:pt x="3187620" y="4801499"/>
                </a:lnTo>
                <a:lnTo>
                  <a:pt x="3218411" y="4778016"/>
                </a:lnTo>
                <a:cubicBezTo>
                  <a:pt x="3243191" y="4748274"/>
                  <a:pt x="3256554" y="4707238"/>
                  <a:pt x="3271558" y="4655043"/>
                </a:cubicBezTo>
                <a:cubicBezTo>
                  <a:pt x="3291283" y="4605668"/>
                  <a:pt x="3325049" y="4563099"/>
                  <a:pt x="3368658" y="4532515"/>
                </a:cubicBezTo>
                <a:cubicBezTo>
                  <a:pt x="3415657" y="4491479"/>
                  <a:pt x="3456189" y="4455577"/>
                  <a:pt x="3453864" y="4399306"/>
                </a:cubicBezTo>
                <a:cubicBezTo>
                  <a:pt x="3452341" y="4382183"/>
                  <a:pt x="3448372" y="4365313"/>
                  <a:pt x="3442109" y="4349297"/>
                </a:cubicBezTo>
                <a:cubicBezTo>
                  <a:pt x="3430828" y="4321047"/>
                  <a:pt x="3427213" y="4290221"/>
                  <a:pt x="3431671" y="4260050"/>
                </a:cubicBezTo>
                <a:cubicBezTo>
                  <a:pt x="3442142" y="4224004"/>
                  <a:pt x="3463262" y="4191850"/>
                  <a:pt x="3492267" y="4167830"/>
                </a:cubicBezTo>
                <a:cubicBezTo>
                  <a:pt x="3508097" y="4153156"/>
                  <a:pt x="3522051" y="4136551"/>
                  <a:pt x="3533839" y="4118462"/>
                </a:cubicBezTo>
                <a:cubicBezTo>
                  <a:pt x="3547596" y="4097267"/>
                  <a:pt x="3555287" y="4072713"/>
                  <a:pt x="3556092" y="4047541"/>
                </a:cubicBezTo>
                <a:cubicBezTo>
                  <a:pt x="3556885" y="4022312"/>
                  <a:pt x="3550763" y="3997415"/>
                  <a:pt x="3538376" y="3975528"/>
                </a:cubicBezTo>
                <a:lnTo>
                  <a:pt x="3536362" y="3972698"/>
                </a:lnTo>
                <a:cubicBezTo>
                  <a:pt x="3528166" y="3962012"/>
                  <a:pt x="3519159" y="3951884"/>
                  <a:pt x="3509448" y="3942543"/>
                </a:cubicBezTo>
                <a:cubicBezTo>
                  <a:pt x="3498806" y="3932640"/>
                  <a:pt x="3488980" y="3921908"/>
                  <a:pt x="3480070" y="3910426"/>
                </a:cubicBezTo>
                <a:cubicBezTo>
                  <a:pt x="3404282" y="3812687"/>
                  <a:pt x="3437260" y="3687104"/>
                  <a:pt x="3468217" y="3566151"/>
                </a:cubicBezTo>
                <a:cubicBezTo>
                  <a:pt x="3499175" y="3445201"/>
                  <a:pt x="3530125" y="3327974"/>
                  <a:pt x="3447042" y="3251391"/>
                </a:cubicBezTo>
                <a:cubicBezTo>
                  <a:pt x="3395276" y="3208209"/>
                  <a:pt x="3329424" y="3185417"/>
                  <a:pt x="3261817" y="3187293"/>
                </a:cubicBezTo>
                <a:cubicBezTo>
                  <a:pt x="3203635" y="3189109"/>
                  <a:pt x="3146153" y="3200925"/>
                  <a:pt x="3091901" y="3222216"/>
                </a:cubicBezTo>
                <a:cubicBezTo>
                  <a:pt x="3024062" y="3250429"/>
                  <a:pt x="2950372" y="3261526"/>
                  <a:pt x="2877378" y="3254514"/>
                </a:cubicBezTo>
                <a:cubicBezTo>
                  <a:pt x="2816029" y="3240406"/>
                  <a:pt x="2758791" y="3212469"/>
                  <a:pt x="2710029" y="3172846"/>
                </a:cubicBezTo>
                <a:lnTo>
                  <a:pt x="2679498" y="3151112"/>
                </a:lnTo>
                <a:cubicBezTo>
                  <a:pt x="2634755" y="3120756"/>
                  <a:pt x="2587157" y="3104246"/>
                  <a:pt x="2535788" y="3101565"/>
                </a:cubicBezTo>
                <a:close/>
                <a:moveTo>
                  <a:pt x="2545320" y="3053900"/>
                </a:moveTo>
                <a:cubicBezTo>
                  <a:pt x="2603253" y="3057723"/>
                  <a:pt x="2657207" y="3076885"/>
                  <a:pt x="2707668" y="3111319"/>
                </a:cubicBezTo>
                <a:lnTo>
                  <a:pt x="2739637" y="3133612"/>
                </a:lnTo>
                <a:cubicBezTo>
                  <a:pt x="2781131" y="3169026"/>
                  <a:pt x="2830111" y="3194636"/>
                  <a:pt x="2882956" y="3208554"/>
                </a:cubicBezTo>
                <a:cubicBezTo>
                  <a:pt x="2948298" y="3213891"/>
                  <a:pt x="3014036" y="3203333"/>
                  <a:pt x="3074542" y="3177789"/>
                </a:cubicBezTo>
                <a:cubicBezTo>
                  <a:pt x="3134124" y="3154289"/>
                  <a:pt x="3197396" y="3141606"/>
                  <a:pt x="3261355" y="3140347"/>
                </a:cubicBezTo>
                <a:cubicBezTo>
                  <a:pt x="3339832" y="3139078"/>
                  <a:pt x="3416012" y="3166068"/>
                  <a:pt x="3475937" y="3216385"/>
                </a:cubicBezTo>
                <a:cubicBezTo>
                  <a:pt x="3578744" y="3312326"/>
                  <a:pt x="3543984" y="3446621"/>
                  <a:pt x="3510189" y="3577043"/>
                </a:cubicBezTo>
                <a:cubicBezTo>
                  <a:pt x="3480501" y="3692307"/>
                  <a:pt x="3453195" y="3802679"/>
                  <a:pt x="3514200" y="3881240"/>
                </a:cubicBezTo>
                <a:cubicBezTo>
                  <a:pt x="3521910" y="3890685"/>
                  <a:pt x="3530141" y="3899698"/>
                  <a:pt x="3538850" y="3908235"/>
                </a:cubicBezTo>
                <a:cubicBezTo>
                  <a:pt x="3551736" y="3920167"/>
                  <a:pt x="3563352" y="3933402"/>
                  <a:pt x="3573501" y="3947719"/>
                </a:cubicBezTo>
                <a:cubicBezTo>
                  <a:pt x="3590829" y="3976682"/>
                  <a:pt x="3599767" y="4009865"/>
                  <a:pt x="3599332" y="4043637"/>
                </a:cubicBezTo>
                <a:cubicBezTo>
                  <a:pt x="3598895" y="4077410"/>
                  <a:pt x="3589111" y="4110467"/>
                  <a:pt x="3571066" y="4139162"/>
                </a:cubicBezTo>
                <a:cubicBezTo>
                  <a:pt x="3557508" y="4160646"/>
                  <a:pt x="3541240" y="4180291"/>
                  <a:pt x="3522677" y="4197665"/>
                </a:cubicBezTo>
                <a:cubicBezTo>
                  <a:pt x="3500594" y="4215875"/>
                  <a:pt x="3483905" y="4239777"/>
                  <a:pt x="3474372" y="4266745"/>
                </a:cubicBezTo>
                <a:cubicBezTo>
                  <a:pt x="3472361" y="4288889"/>
                  <a:pt x="3475967" y="4311116"/>
                  <a:pt x="3484890" y="4331464"/>
                </a:cubicBezTo>
                <a:cubicBezTo>
                  <a:pt x="3492595" y="4351553"/>
                  <a:pt x="3497300" y="4372722"/>
                  <a:pt x="3498839" y="4394258"/>
                </a:cubicBezTo>
                <a:cubicBezTo>
                  <a:pt x="3501474" y="4472576"/>
                  <a:pt x="3447014" y="4521128"/>
                  <a:pt x="3398136" y="4564003"/>
                </a:cubicBezTo>
                <a:cubicBezTo>
                  <a:pt x="3361825" y="4589658"/>
                  <a:pt x="3333377" y="4624866"/>
                  <a:pt x="3316059" y="4665757"/>
                </a:cubicBezTo>
                <a:cubicBezTo>
                  <a:pt x="3298849" y="4725203"/>
                  <a:pt x="3281300" y="4785931"/>
                  <a:pt x="3231742" y="4827532"/>
                </a:cubicBezTo>
                <a:lnTo>
                  <a:pt x="3198820" y="4849431"/>
                </a:lnTo>
                <a:lnTo>
                  <a:pt x="3197911" y="4850035"/>
                </a:lnTo>
                <a:cubicBezTo>
                  <a:pt x="3172459" y="4863289"/>
                  <a:pt x="3140874" y="4872829"/>
                  <a:pt x="3101127" y="4877350"/>
                </a:cubicBezTo>
                <a:cubicBezTo>
                  <a:pt x="3061079" y="4880877"/>
                  <a:pt x="3020783" y="4881245"/>
                  <a:pt x="2980718" y="4878473"/>
                </a:cubicBezTo>
                <a:lnTo>
                  <a:pt x="2980717" y="4878473"/>
                </a:lnTo>
                <a:lnTo>
                  <a:pt x="2910690" y="4875410"/>
                </a:lnTo>
                <a:lnTo>
                  <a:pt x="2809470" y="4885002"/>
                </a:lnTo>
                <a:cubicBezTo>
                  <a:pt x="2709040" y="4902133"/>
                  <a:pt x="2610976" y="4939577"/>
                  <a:pt x="2515282" y="4976559"/>
                </a:cubicBezTo>
                <a:cubicBezTo>
                  <a:pt x="2492386" y="4984897"/>
                  <a:pt x="2469465" y="4993891"/>
                  <a:pt x="2446640" y="5002266"/>
                </a:cubicBezTo>
                <a:cubicBezTo>
                  <a:pt x="2235520" y="5080464"/>
                  <a:pt x="1820742" y="5150769"/>
                  <a:pt x="1604130" y="4917316"/>
                </a:cubicBezTo>
                <a:lnTo>
                  <a:pt x="1604130" y="4917315"/>
                </a:lnTo>
                <a:lnTo>
                  <a:pt x="1604129" y="4917315"/>
                </a:lnTo>
                <a:lnTo>
                  <a:pt x="1604088" y="4917265"/>
                </a:lnTo>
                <a:lnTo>
                  <a:pt x="1565717" y="4870430"/>
                </a:lnTo>
                <a:cubicBezTo>
                  <a:pt x="1453629" y="4713684"/>
                  <a:pt x="1476377" y="4534281"/>
                  <a:pt x="1498610" y="4360072"/>
                </a:cubicBezTo>
                <a:cubicBezTo>
                  <a:pt x="1512659" y="4243789"/>
                  <a:pt x="1528762" y="4126010"/>
                  <a:pt x="1502326" y="4017411"/>
                </a:cubicBezTo>
                <a:lnTo>
                  <a:pt x="1474704" y="3924435"/>
                </a:lnTo>
                <a:lnTo>
                  <a:pt x="1474603" y="3924096"/>
                </a:lnTo>
                <a:lnTo>
                  <a:pt x="1464134" y="3889480"/>
                </a:lnTo>
                <a:lnTo>
                  <a:pt x="1448873" y="3839023"/>
                </a:lnTo>
                <a:lnTo>
                  <a:pt x="1446335" y="3824253"/>
                </a:lnTo>
                <a:lnTo>
                  <a:pt x="1433810" y="3751389"/>
                </a:lnTo>
                <a:cubicBezTo>
                  <a:pt x="1424097" y="3602685"/>
                  <a:pt x="1530610" y="3457447"/>
                  <a:pt x="1705362" y="3384525"/>
                </a:cubicBezTo>
                <a:cubicBezTo>
                  <a:pt x="1767151" y="3358935"/>
                  <a:pt x="1831473" y="3336845"/>
                  <a:pt x="1891297" y="3317444"/>
                </a:cubicBezTo>
                <a:cubicBezTo>
                  <a:pt x="1983302" y="3290187"/>
                  <a:pt x="2072366" y="3253565"/>
                  <a:pt x="2156971" y="3208177"/>
                </a:cubicBezTo>
                <a:lnTo>
                  <a:pt x="2159910" y="3206077"/>
                </a:lnTo>
                <a:lnTo>
                  <a:pt x="2192295" y="3182916"/>
                </a:lnTo>
                <a:lnTo>
                  <a:pt x="2219002" y="3163831"/>
                </a:lnTo>
                <a:lnTo>
                  <a:pt x="2220240" y="3162945"/>
                </a:lnTo>
                <a:cubicBezTo>
                  <a:pt x="2341156" y="3083773"/>
                  <a:pt x="2448766" y="3047530"/>
                  <a:pt x="2545320" y="3053900"/>
                </a:cubicBezTo>
                <a:close/>
                <a:moveTo>
                  <a:pt x="2505104" y="2963533"/>
                </a:moveTo>
                <a:cubicBezTo>
                  <a:pt x="2406438" y="2958324"/>
                  <a:pt x="2294842" y="2998286"/>
                  <a:pt x="2165862" y="3083893"/>
                </a:cubicBezTo>
                <a:cubicBezTo>
                  <a:pt x="2155272" y="3091468"/>
                  <a:pt x="2145012" y="3098797"/>
                  <a:pt x="2134422" y="3106378"/>
                </a:cubicBezTo>
                <a:cubicBezTo>
                  <a:pt x="2123830" y="3113955"/>
                  <a:pt x="2106863" y="3126083"/>
                  <a:pt x="2093109" y="3135928"/>
                </a:cubicBezTo>
                <a:cubicBezTo>
                  <a:pt x="1993225" y="3193750"/>
                  <a:pt x="1887592" y="3240983"/>
                  <a:pt x="1777905" y="3276864"/>
                </a:cubicBezTo>
                <a:cubicBezTo>
                  <a:pt x="1715341" y="3299840"/>
                  <a:pt x="1651098" y="3323472"/>
                  <a:pt x="1587671" y="3351297"/>
                </a:cubicBezTo>
                <a:cubicBezTo>
                  <a:pt x="1545055" y="3370482"/>
                  <a:pt x="1506560" y="3394258"/>
                  <a:pt x="1473030" y="3421450"/>
                </a:cubicBezTo>
                <a:lnTo>
                  <a:pt x="1443835" y="3448593"/>
                </a:lnTo>
                <a:lnTo>
                  <a:pt x="1426565" y="3464650"/>
                </a:lnTo>
                <a:cubicBezTo>
                  <a:pt x="1355681" y="3540430"/>
                  <a:pt x="1318461" y="3633877"/>
                  <a:pt x="1328075" y="3726613"/>
                </a:cubicBezTo>
                <a:cubicBezTo>
                  <a:pt x="1332299" y="3757261"/>
                  <a:pt x="1338367" y="3787591"/>
                  <a:pt x="1346244" y="3817437"/>
                </a:cubicBezTo>
                <a:lnTo>
                  <a:pt x="1373765" y="3900766"/>
                </a:lnTo>
                <a:lnTo>
                  <a:pt x="1375280" y="3905352"/>
                </a:lnTo>
                <a:cubicBezTo>
                  <a:pt x="1388285" y="3942257"/>
                  <a:pt x="1401473" y="3980103"/>
                  <a:pt x="1412220" y="4019709"/>
                </a:cubicBezTo>
                <a:cubicBezTo>
                  <a:pt x="1447346" y="4153956"/>
                  <a:pt x="1427980" y="4298507"/>
                  <a:pt x="1408853" y="4437546"/>
                </a:cubicBezTo>
                <a:cubicBezTo>
                  <a:pt x="1379631" y="4649694"/>
                  <a:pt x="1352380" y="4849795"/>
                  <a:pt x="1506112" y="5021408"/>
                </a:cubicBezTo>
                <a:cubicBezTo>
                  <a:pt x="1620307" y="5146674"/>
                  <a:pt x="1790118" y="5188854"/>
                  <a:pt x="1960152" y="5188710"/>
                </a:cubicBezTo>
                <a:lnTo>
                  <a:pt x="2086853" y="5181302"/>
                </a:lnTo>
                <a:lnTo>
                  <a:pt x="2124023" y="5175354"/>
                </a:lnTo>
                <a:lnTo>
                  <a:pt x="2208445" y="5161844"/>
                </a:lnTo>
                <a:lnTo>
                  <a:pt x="2319731" y="5134157"/>
                </a:lnTo>
                <a:lnTo>
                  <a:pt x="2397987" y="5107937"/>
                </a:lnTo>
                <a:lnTo>
                  <a:pt x="2415524" y="5102060"/>
                </a:lnTo>
                <a:lnTo>
                  <a:pt x="2490343" y="5073019"/>
                </a:lnTo>
                <a:cubicBezTo>
                  <a:pt x="2603594" y="5028642"/>
                  <a:pt x="2719706" y="4982852"/>
                  <a:pt x="2840518" y="4962095"/>
                </a:cubicBezTo>
                <a:lnTo>
                  <a:pt x="2902744" y="4956286"/>
                </a:lnTo>
                <a:lnTo>
                  <a:pt x="2962965" y="4950662"/>
                </a:lnTo>
                <a:lnTo>
                  <a:pt x="3045846" y="4953023"/>
                </a:lnTo>
                <a:lnTo>
                  <a:pt x="3175154" y="4952463"/>
                </a:lnTo>
                <a:cubicBezTo>
                  <a:pt x="3192858" y="4950427"/>
                  <a:pt x="3208752" y="4947552"/>
                  <a:pt x="3223074" y="4943840"/>
                </a:cubicBezTo>
                <a:lnTo>
                  <a:pt x="3261573" y="4930192"/>
                </a:lnTo>
                <a:lnTo>
                  <a:pt x="3292089" y="4911533"/>
                </a:lnTo>
                <a:cubicBezTo>
                  <a:pt x="3337102" y="4876261"/>
                  <a:pt x="3354864" y="4820144"/>
                  <a:pt x="3375387" y="4743402"/>
                </a:cubicBezTo>
                <a:cubicBezTo>
                  <a:pt x="3396727" y="4686676"/>
                  <a:pt x="3434319" y="4637461"/>
                  <a:pt x="3483434" y="4601813"/>
                </a:cubicBezTo>
                <a:cubicBezTo>
                  <a:pt x="3535332" y="4555674"/>
                  <a:pt x="3584046" y="4511791"/>
                  <a:pt x="3580339" y="4445420"/>
                </a:cubicBezTo>
                <a:cubicBezTo>
                  <a:pt x="3578113" y="4425165"/>
                  <a:pt x="3573090" y="4405334"/>
                  <a:pt x="3565413" y="4386472"/>
                </a:cubicBezTo>
                <a:cubicBezTo>
                  <a:pt x="3558149" y="4371130"/>
                  <a:pt x="3553028" y="4354923"/>
                  <a:pt x="3550134" y="4338321"/>
                </a:cubicBezTo>
                <a:lnTo>
                  <a:pt x="3548788" y="4302940"/>
                </a:lnTo>
                <a:lnTo>
                  <a:pt x="3548210" y="4287789"/>
                </a:lnTo>
                <a:lnTo>
                  <a:pt x="3555774" y="4270776"/>
                </a:lnTo>
                <a:lnTo>
                  <a:pt x="3573944" y="4229904"/>
                </a:lnTo>
                <a:cubicBezTo>
                  <a:pt x="3585373" y="4212135"/>
                  <a:pt x="3599517" y="4196102"/>
                  <a:pt x="3615968" y="4182436"/>
                </a:cubicBezTo>
                <a:cubicBezTo>
                  <a:pt x="3634096" y="4165378"/>
                  <a:pt x="3650149" y="4146216"/>
                  <a:pt x="3663811" y="4125404"/>
                </a:cubicBezTo>
                <a:cubicBezTo>
                  <a:pt x="3679584" y="4100265"/>
                  <a:pt x="3688118" y="4071320"/>
                  <a:pt x="3688453" y="4041761"/>
                </a:cubicBezTo>
                <a:cubicBezTo>
                  <a:pt x="3688774" y="4012148"/>
                  <a:pt x="3680891" y="3983103"/>
                  <a:pt x="3665652" y="3957772"/>
                </a:cubicBezTo>
                <a:cubicBezTo>
                  <a:pt x="3655447" y="3944549"/>
                  <a:pt x="3644124" y="3932216"/>
                  <a:pt x="3631800" y="3920911"/>
                </a:cubicBezTo>
                <a:cubicBezTo>
                  <a:pt x="3619859" y="3909824"/>
                  <a:pt x="3608683" y="3897944"/>
                  <a:pt x="3598344" y="3885341"/>
                </a:cubicBezTo>
                <a:cubicBezTo>
                  <a:pt x="3508771" y="3773554"/>
                  <a:pt x="3546370" y="3629793"/>
                  <a:pt x="3582651" y="3490157"/>
                </a:cubicBezTo>
                <a:cubicBezTo>
                  <a:pt x="3618933" y="3350523"/>
                  <a:pt x="3653188" y="3215524"/>
                  <a:pt x="3555414" y="3126610"/>
                </a:cubicBezTo>
                <a:cubicBezTo>
                  <a:pt x="3493975" y="3077007"/>
                  <a:pt x="3416490" y="3051443"/>
                  <a:pt x="3337339" y="3054660"/>
                </a:cubicBezTo>
                <a:cubicBezTo>
                  <a:pt x="3269140" y="3058032"/>
                  <a:pt x="3201938" y="3072864"/>
                  <a:pt x="3138572" y="3098529"/>
                </a:cubicBezTo>
                <a:cubicBezTo>
                  <a:pt x="3060868" y="3132412"/>
                  <a:pt x="2976086" y="3146700"/>
                  <a:pt x="2891727" y="3140124"/>
                </a:cubicBezTo>
                <a:cubicBezTo>
                  <a:pt x="2823116" y="3123360"/>
                  <a:pt x="2759275" y="3091279"/>
                  <a:pt x="2704994" y="3046298"/>
                </a:cubicBezTo>
                <a:cubicBezTo>
                  <a:pt x="2693414" y="3037574"/>
                  <a:pt x="2681736" y="3029459"/>
                  <a:pt x="2669701" y="3021595"/>
                </a:cubicBezTo>
                <a:cubicBezTo>
                  <a:pt x="2618849" y="2986047"/>
                  <a:pt x="2564303" y="2966658"/>
                  <a:pt x="2505104" y="2963533"/>
                </a:cubicBezTo>
                <a:close/>
                <a:moveTo>
                  <a:pt x="2513268" y="2917346"/>
                </a:moveTo>
                <a:cubicBezTo>
                  <a:pt x="2579618" y="2921003"/>
                  <a:pt x="2641494" y="2942493"/>
                  <a:pt x="2699415" y="2981755"/>
                </a:cubicBezTo>
                <a:lnTo>
                  <a:pt x="2736563" y="3008314"/>
                </a:lnTo>
                <a:cubicBezTo>
                  <a:pt x="2785348" y="3049067"/>
                  <a:pt x="2842746" y="3078282"/>
                  <a:pt x="2904508" y="3093795"/>
                </a:cubicBezTo>
                <a:cubicBezTo>
                  <a:pt x="2981316" y="3098933"/>
                  <a:pt x="3058316" y="3085425"/>
                  <a:pt x="3128928" y="3054428"/>
                </a:cubicBezTo>
                <a:cubicBezTo>
                  <a:pt x="3197062" y="3026345"/>
                  <a:pt x="3269574" y="3010452"/>
                  <a:pt x="3343121" y="3007493"/>
                </a:cubicBezTo>
                <a:cubicBezTo>
                  <a:pt x="3433390" y="3004177"/>
                  <a:pt x="3521609" y="3033823"/>
                  <a:pt x="3591263" y="3090878"/>
                </a:cubicBezTo>
                <a:cubicBezTo>
                  <a:pt x="3709580" y="3198046"/>
                  <a:pt x="3671455" y="3352279"/>
                  <a:pt x="3632185" y="3500423"/>
                </a:cubicBezTo>
                <a:cubicBezTo>
                  <a:pt x="3597778" y="3634470"/>
                  <a:pt x="3565302" y="3760758"/>
                  <a:pt x="3639885" y="3854571"/>
                </a:cubicBezTo>
                <a:cubicBezTo>
                  <a:pt x="3649226" y="3865743"/>
                  <a:pt x="3659272" y="3876300"/>
                  <a:pt x="3669974" y="3886183"/>
                </a:cubicBezTo>
                <a:cubicBezTo>
                  <a:pt x="3684608" y="3900100"/>
                  <a:pt x="3698061" y="3915167"/>
                  <a:pt x="3710217" y="3931239"/>
                </a:cubicBezTo>
                <a:cubicBezTo>
                  <a:pt x="3730539" y="3963660"/>
                  <a:pt x="3741356" y="4001188"/>
                  <a:pt x="3741431" y="4039568"/>
                </a:cubicBezTo>
                <a:cubicBezTo>
                  <a:pt x="3741494" y="4077892"/>
                  <a:pt x="3730812" y="4115537"/>
                  <a:pt x="3710588" y="4148228"/>
                </a:cubicBezTo>
                <a:cubicBezTo>
                  <a:pt x="3695122" y="4172621"/>
                  <a:pt x="3676740" y="4195063"/>
                  <a:pt x="3655834" y="4215016"/>
                </a:cubicBezTo>
                <a:cubicBezTo>
                  <a:pt x="3630022" y="4236185"/>
                  <a:pt x="3610832" y="4264305"/>
                  <a:pt x="3600555" y="4295990"/>
                </a:cubicBezTo>
                <a:cubicBezTo>
                  <a:pt x="3598232" y="4322238"/>
                  <a:pt x="3602904" y="4348600"/>
                  <a:pt x="3614091" y="4372404"/>
                </a:cubicBezTo>
                <a:cubicBezTo>
                  <a:pt x="3623367" y="4395230"/>
                  <a:pt x="3629237" y="4419265"/>
                  <a:pt x="3631554" y="4443850"/>
                </a:cubicBezTo>
                <a:cubicBezTo>
                  <a:pt x="3636449" y="4532812"/>
                  <a:pt x="3575856" y="4589926"/>
                  <a:pt x="3519073" y="4637455"/>
                </a:cubicBezTo>
                <a:cubicBezTo>
                  <a:pt x="3477038" y="4667712"/>
                  <a:pt x="3444567" y="4709393"/>
                  <a:pt x="3425517" y="4757494"/>
                </a:cubicBezTo>
                <a:cubicBezTo>
                  <a:pt x="3402186" y="4840585"/>
                  <a:pt x="3379670" y="4907308"/>
                  <a:pt x="3325167" y="4950273"/>
                </a:cubicBezTo>
                <a:lnTo>
                  <a:pt x="3305086" y="4962752"/>
                </a:lnTo>
                <a:lnTo>
                  <a:pt x="3288364" y="4973143"/>
                </a:lnTo>
                <a:cubicBezTo>
                  <a:pt x="3274643" y="4979776"/>
                  <a:pt x="3259380" y="4985399"/>
                  <a:pt x="3242312" y="4989954"/>
                </a:cubicBezTo>
                <a:lnTo>
                  <a:pt x="3203411" y="4997066"/>
                </a:lnTo>
                <a:lnTo>
                  <a:pt x="3185434" y="5000353"/>
                </a:lnTo>
                <a:lnTo>
                  <a:pt x="3051978" y="5001557"/>
                </a:lnTo>
                <a:lnTo>
                  <a:pt x="3048506" y="5001588"/>
                </a:lnTo>
                <a:lnTo>
                  <a:pt x="3048505" y="5001588"/>
                </a:lnTo>
                <a:lnTo>
                  <a:pt x="3045117" y="5001483"/>
                </a:lnTo>
                <a:lnTo>
                  <a:pt x="2968768" y="4999105"/>
                </a:lnTo>
                <a:cubicBezTo>
                  <a:pt x="2810270" y="5001420"/>
                  <a:pt x="2659495" y="5060927"/>
                  <a:pt x="2512543" y="5118209"/>
                </a:cubicBezTo>
                <a:cubicBezTo>
                  <a:pt x="2487214" y="5128328"/>
                  <a:pt x="2462224" y="5138221"/>
                  <a:pt x="2437402" y="5147530"/>
                </a:cubicBezTo>
                <a:cubicBezTo>
                  <a:pt x="2407185" y="5159039"/>
                  <a:pt x="2373345" y="5170426"/>
                  <a:pt x="2336780" y="5181017"/>
                </a:cubicBezTo>
                <a:lnTo>
                  <a:pt x="2336779" y="5181016"/>
                </a:lnTo>
                <a:lnTo>
                  <a:pt x="2220151" y="5209636"/>
                </a:lnTo>
                <a:lnTo>
                  <a:pt x="2219809" y="5209721"/>
                </a:lnTo>
                <a:lnTo>
                  <a:pt x="2219808" y="5209720"/>
                </a:lnTo>
                <a:cubicBezTo>
                  <a:pt x="2178694" y="5218041"/>
                  <a:pt x="2135755" y="5224888"/>
                  <a:pt x="2091888" y="5229588"/>
                </a:cubicBezTo>
                <a:lnTo>
                  <a:pt x="1995995" y="5234599"/>
                </a:lnTo>
                <a:lnTo>
                  <a:pt x="1958416" y="5236563"/>
                </a:lnTo>
                <a:lnTo>
                  <a:pt x="1958415" y="5236563"/>
                </a:lnTo>
                <a:cubicBezTo>
                  <a:pt x="1779148" y="5235470"/>
                  <a:pt x="1599468" y="5189193"/>
                  <a:pt x="1476947" y="5054492"/>
                </a:cubicBezTo>
                <a:cubicBezTo>
                  <a:pt x="1462949" y="5039304"/>
                  <a:pt x="1449865" y="5023294"/>
                  <a:pt x="1437837" y="5006534"/>
                </a:cubicBezTo>
                <a:cubicBezTo>
                  <a:pt x="1312115" y="4830773"/>
                  <a:pt x="1340140" y="4629600"/>
                  <a:pt x="1367148" y="4434441"/>
                </a:cubicBezTo>
                <a:cubicBezTo>
                  <a:pt x="1385515" y="4299646"/>
                  <a:pt x="1404591" y="4160624"/>
                  <a:pt x="1371528" y="4034468"/>
                </a:cubicBezTo>
                <a:cubicBezTo>
                  <a:pt x="1361716" y="3996865"/>
                  <a:pt x="1348425" y="3959617"/>
                  <a:pt x="1335785" y="3924033"/>
                </a:cubicBezTo>
                <a:cubicBezTo>
                  <a:pt x="1311275" y="3862621"/>
                  <a:pt x="1294251" y="3798467"/>
                  <a:pt x="1285036" y="3732942"/>
                </a:cubicBezTo>
                <a:cubicBezTo>
                  <a:pt x="1264298" y="3562892"/>
                  <a:pt x="1380423" y="3393783"/>
                  <a:pt x="1569603" y="3311094"/>
                </a:cubicBezTo>
                <a:lnTo>
                  <a:pt x="1631825" y="3286783"/>
                </a:lnTo>
                <a:lnTo>
                  <a:pt x="1762799" y="3235602"/>
                </a:lnTo>
                <a:lnTo>
                  <a:pt x="1867473" y="3195651"/>
                </a:lnTo>
                <a:lnTo>
                  <a:pt x="1920058" y="3175579"/>
                </a:lnTo>
                <a:cubicBezTo>
                  <a:pt x="1971333" y="3152828"/>
                  <a:pt x="2021407" y="3127361"/>
                  <a:pt x="2070054" y="3099279"/>
                </a:cubicBezTo>
                <a:cubicBezTo>
                  <a:pt x="2082805" y="3090170"/>
                  <a:pt x="2095504" y="3081082"/>
                  <a:pt x="2108590" y="3071728"/>
                </a:cubicBezTo>
                <a:cubicBezTo>
                  <a:pt x="2121622" y="3062392"/>
                  <a:pt x="2130492" y="3056063"/>
                  <a:pt x="2141806" y="3047979"/>
                </a:cubicBezTo>
                <a:lnTo>
                  <a:pt x="2191680" y="3017940"/>
                </a:lnTo>
                <a:lnTo>
                  <a:pt x="2242440" y="2987365"/>
                </a:lnTo>
                <a:cubicBezTo>
                  <a:pt x="2275084" y="2970271"/>
                  <a:pt x="2306839" y="2956286"/>
                  <a:pt x="2337743" y="2945406"/>
                </a:cubicBezTo>
                <a:lnTo>
                  <a:pt x="2337750" y="2945404"/>
                </a:lnTo>
                <a:lnTo>
                  <a:pt x="2337766" y="2945398"/>
                </a:lnTo>
                <a:cubicBezTo>
                  <a:pt x="2399575" y="2923638"/>
                  <a:pt x="2457976" y="2914299"/>
                  <a:pt x="2513268" y="2917346"/>
                </a:cubicBezTo>
                <a:close/>
                <a:moveTo>
                  <a:pt x="2473743" y="2824606"/>
                </a:moveTo>
                <a:cubicBezTo>
                  <a:pt x="2445340" y="2823621"/>
                  <a:pt x="2416075" y="2825873"/>
                  <a:pt x="2385906" y="2831367"/>
                </a:cubicBezTo>
                <a:lnTo>
                  <a:pt x="2292667" y="2857570"/>
                </a:lnTo>
                <a:lnTo>
                  <a:pt x="2193756" y="2903237"/>
                </a:lnTo>
                <a:lnTo>
                  <a:pt x="2121333" y="2948247"/>
                </a:lnTo>
                <a:lnTo>
                  <a:pt x="2088910" y="2968399"/>
                </a:lnTo>
                <a:cubicBezTo>
                  <a:pt x="2076545" y="2977244"/>
                  <a:pt x="2064178" y="2986084"/>
                  <a:pt x="2053585" y="2993660"/>
                </a:cubicBezTo>
                <a:cubicBezTo>
                  <a:pt x="2042996" y="3001242"/>
                  <a:pt x="2023198" y="3015391"/>
                  <a:pt x="2008394" y="3025995"/>
                </a:cubicBezTo>
                <a:cubicBezTo>
                  <a:pt x="1895977" y="3094898"/>
                  <a:pt x="1776636" y="3151754"/>
                  <a:pt x="1652314" y="3195633"/>
                </a:cubicBezTo>
                <a:cubicBezTo>
                  <a:pt x="1587149" y="3220986"/>
                  <a:pt x="1520213" y="3247602"/>
                  <a:pt x="1454962" y="3277276"/>
                </a:cubicBezTo>
                <a:cubicBezTo>
                  <a:pt x="1288723" y="3353859"/>
                  <a:pt x="1182275" y="3493436"/>
                  <a:pt x="1173318" y="3639158"/>
                </a:cubicBezTo>
                <a:lnTo>
                  <a:pt x="1174007" y="3658405"/>
                </a:lnTo>
                <a:lnTo>
                  <a:pt x="1175560" y="3701819"/>
                </a:lnTo>
                <a:lnTo>
                  <a:pt x="1175560" y="3701820"/>
                </a:lnTo>
                <a:lnTo>
                  <a:pt x="1175071" y="3701161"/>
                </a:lnTo>
                <a:lnTo>
                  <a:pt x="1174525" y="3700423"/>
                </a:lnTo>
                <a:lnTo>
                  <a:pt x="1197880" y="3801660"/>
                </a:lnTo>
                <a:cubicBezTo>
                  <a:pt x="1207574" y="3834902"/>
                  <a:pt x="1219166" y="3867585"/>
                  <a:pt x="1232617" y="3899543"/>
                </a:cubicBezTo>
                <a:lnTo>
                  <a:pt x="1239111" y="3917212"/>
                </a:lnTo>
                <a:lnTo>
                  <a:pt x="1255963" y="3963063"/>
                </a:lnTo>
                <a:cubicBezTo>
                  <a:pt x="1263529" y="3984745"/>
                  <a:pt x="1270863" y="4007125"/>
                  <a:pt x="1277912" y="4030777"/>
                </a:cubicBezTo>
                <a:lnTo>
                  <a:pt x="1290863" y="4103704"/>
                </a:lnTo>
                <a:lnTo>
                  <a:pt x="1298665" y="4147634"/>
                </a:lnTo>
                <a:cubicBezTo>
                  <a:pt x="1302086" y="4187071"/>
                  <a:pt x="1302368" y="4226913"/>
                  <a:pt x="1300575" y="4266910"/>
                </a:cubicBezTo>
                <a:lnTo>
                  <a:pt x="1296252" y="4316224"/>
                </a:lnTo>
                <a:lnTo>
                  <a:pt x="1290037" y="4387118"/>
                </a:lnTo>
                <a:cubicBezTo>
                  <a:pt x="1285161" y="4427179"/>
                  <a:pt x="1279275" y="4467147"/>
                  <a:pt x="1273447" y="4506777"/>
                </a:cubicBezTo>
                <a:cubicBezTo>
                  <a:pt x="1265118" y="4565858"/>
                  <a:pt x="1256776" y="4623989"/>
                  <a:pt x="1251602" y="4680905"/>
                </a:cubicBezTo>
                <a:lnTo>
                  <a:pt x="1248718" y="4729763"/>
                </a:lnTo>
                <a:lnTo>
                  <a:pt x="1246618" y="4765340"/>
                </a:lnTo>
                <a:cubicBezTo>
                  <a:pt x="1244808" y="4848797"/>
                  <a:pt x="1253713" y="4929232"/>
                  <a:pt x="1284079" y="5005768"/>
                </a:cubicBezTo>
                <a:lnTo>
                  <a:pt x="1307650" y="5052515"/>
                </a:lnTo>
                <a:lnTo>
                  <a:pt x="1321998" y="5080970"/>
                </a:lnTo>
                <a:cubicBezTo>
                  <a:pt x="1337288" y="5105583"/>
                  <a:pt x="1355361" y="5129730"/>
                  <a:pt x="1376613" y="5153378"/>
                </a:cubicBezTo>
                <a:cubicBezTo>
                  <a:pt x="1600586" y="5402261"/>
                  <a:pt x="2067264" y="5372399"/>
                  <a:pt x="2403671" y="5241742"/>
                </a:cubicBezTo>
                <a:lnTo>
                  <a:pt x="2486387" y="5208109"/>
                </a:lnTo>
                <a:cubicBezTo>
                  <a:pt x="2656731" y="5139444"/>
                  <a:pt x="2831997" y="5067199"/>
                  <a:pt x="3020540" y="5067272"/>
                </a:cubicBezTo>
                <a:cubicBezTo>
                  <a:pt x="3051341" y="5067060"/>
                  <a:pt x="3082442" y="5068697"/>
                  <a:pt x="3113559" y="5070388"/>
                </a:cubicBezTo>
                <a:cubicBezTo>
                  <a:pt x="3162300" y="5074677"/>
                  <a:pt x="3211404" y="5075139"/>
                  <a:pt x="3260252" y="5071678"/>
                </a:cubicBezTo>
                <a:cubicBezTo>
                  <a:pt x="3300636" y="5067101"/>
                  <a:pt x="3332688" y="5058623"/>
                  <a:pt x="3358615" y="5046283"/>
                </a:cubicBezTo>
                <a:lnTo>
                  <a:pt x="3391329" y="5026034"/>
                </a:lnTo>
                <a:lnTo>
                  <a:pt x="3393181" y="5024887"/>
                </a:lnTo>
                <a:cubicBezTo>
                  <a:pt x="3444063" y="4984412"/>
                  <a:pt x="3463555" y="4919931"/>
                  <a:pt x="3486142" y="4832073"/>
                </a:cubicBezTo>
                <a:cubicBezTo>
                  <a:pt x="3509254" y="4768003"/>
                  <a:pt x="3551014" y="4712272"/>
                  <a:pt x="3606029" y="4671966"/>
                </a:cubicBezTo>
                <a:cubicBezTo>
                  <a:pt x="3664585" y="4619451"/>
                  <a:pt x="3719856" y="4569816"/>
                  <a:pt x="3714857" y="4492667"/>
                </a:cubicBezTo>
                <a:cubicBezTo>
                  <a:pt x="3711810" y="4469258"/>
                  <a:pt x="3705509" y="4446363"/>
                  <a:pt x="3696170" y="4424734"/>
                </a:cubicBezTo>
                <a:cubicBezTo>
                  <a:pt x="3679967" y="4389875"/>
                  <a:pt x="3673397" y="4351339"/>
                  <a:pt x="3677113" y="4312981"/>
                </a:cubicBezTo>
                <a:lnTo>
                  <a:pt x="3677113" y="4312980"/>
                </a:lnTo>
                <a:lnTo>
                  <a:pt x="3680797" y="4304638"/>
                </a:lnTo>
                <a:lnTo>
                  <a:pt x="3705763" y="4248095"/>
                </a:lnTo>
                <a:cubicBezTo>
                  <a:pt x="3718556" y="4228196"/>
                  <a:pt x="3734434" y="4210267"/>
                  <a:pt x="3752929" y="4195033"/>
                </a:cubicBezTo>
                <a:cubicBezTo>
                  <a:pt x="3773419" y="4175568"/>
                  <a:pt x="3791496" y="4153696"/>
                  <a:pt x="3806768" y="4129953"/>
                </a:cubicBezTo>
                <a:cubicBezTo>
                  <a:pt x="3824760" y="4100981"/>
                  <a:pt x="3834324" y="4067641"/>
                  <a:pt x="3834347" y="4033648"/>
                </a:cubicBezTo>
                <a:cubicBezTo>
                  <a:pt x="3834376" y="3999652"/>
                  <a:pt x="3824868" y="3966359"/>
                  <a:pt x="3806898" y="3937542"/>
                </a:cubicBezTo>
                <a:cubicBezTo>
                  <a:pt x="3795274" y="3921123"/>
                  <a:pt x="3781465" y="3906346"/>
                  <a:pt x="3765840" y="3893566"/>
                </a:cubicBezTo>
                <a:cubicBezTo>
                  <a:pt x="3752258" y="3881072"/>
                  <a:pt x="3739465" y="3867661"/>
                  <a:pt x="3727558" y="3853505"/>
                </a:cubicBezTo>
                <a:cubicBezTo>
                  <a:pt x="3625203" y="3729081"/>
                  <a:pt x="3666416" y="3565732"/>
                  <a:pt x="3706610" y="3408426"/>
                </a:cubicBezTo>
                <a:cubicBezTo>
                  <a:pt x="3746801" y="3251124"/>
                  <a:pt x="3786233" y="3096483"/>
                  <a:pt x="3673051" y="2995738"/>
                </a:cubicBezTo>
                <a:cubicBezTo>
                  <a:pt x="3601971" y="2939902"/>
                  <a:pt x="3512944" y="2911686"/>
                  <a:pt x="3422380" y="2916286"/>
                </a:cubicBezTo>
                <a:cubicBezTo>
                  <a:pt x="3343760" y="2920989"/>
                  <a:pt x="3266479" y="2939228"/>
                  <a:pt x="3193959" y="2970207"/>
                </a:cubicBezTo>
                <a:cubicBezTo>
                  <a:pt x="3103484" y="3001980"/>
                  <a:pt x="3010278" y="3035164"/>
                  <a:pt x="2914891" y="3020507"/>
                </a:cubicBezTo>
                <a:cubicBezTo>
                  <a:pt x="2837307" y="3002607"/>
                  <a:pt x="2765136" y="2966675"/>
                  <a:pt x="2704234" y="2915629"/>
                </a:cubicBezTo>
                <a:lnTo>
                  <a:pt x="2663911" y="2887620"/>
                </a:lnTo>
                <a:cubicBezTo>
                  <a:pt x="2605111" y="2847990"/>
                  <a:pt x="2541910" y="2826971"/>
                  <a:pt x="2473743" y="2824606"/>
                </a:cubicBezTo>
                <a:close/>
                <a:moveTo>
                  <a:pt x="2479343" y="2777383"/>
                </a:moveTo>
                <a:cubicBezTo>
                  <a:pt x="2553842" y="2781040"/>
                  <a:pt x="2623345" y="2805070"/>
                  <a:pt x="2688730" y="2849154"/>
                </a:cubicBezTo>
                <a:cubicBezTo>
                  <a:pt x="2702726" y="2858269"/>
                  <a:pt x="2716020" y="2867892"/>
                  <a:pt x="2729910" y="2877613"/>
                </a:cubicBezTo>
                <a:cubicBezTo>
                  <a:pt x="2785299" y="2923923"/>
                  <a:pt x="2850590" y="2956989"/>
                  <a:pt x="2920821" y="2974294"/>
                </a:cubicBezTo>
                <a:cubicBezTo>
                  <a:pt x="3004720" y="2987078"/>
                  <a:pt x="3088295" y="2957592"/>
                  <a:pt x="3177457" y="2926228"/>
                </a:cubicBezTo>
                <a:cubicBezTo>
                  <a:pt x="3254728" y="2893838"/>
                  <a:pt x="3336945" y="2874937"/>
                  <a:pt x="3420504" y="2870353"/>
                </a:cubicBezTo>
                <a:cubicBezTo>
                  <a:pt x="3522106" y="2866239"/>
                  <a:pt x="3621567" y="2899145"/>
                  <a:pt x="3700329" y="2962946"/>
                </a:cubicBezTo>
                <a:cubicBezTo>
                  <a:pt x="3832689" y="3080793"/>
                  <a:pt x="3790350" y="3254506"/>
                  <a:pt x="3747922" y="3421380"/>
                </a:cubicBezTo>
                <a:cubicBezTo>
                  <a:pt x="3709148" y="3573954"/>
                  <a:pt x="3672305" y="3718769"/>
                  <a:pt x="3759920" y="3825581"/>
                </a:cubicBezTo>
                <a:cubicBezTo>
                  <a:pt x="3770583" y="3838339"/>
                  <a:pt x="3782167" y="3850294"/>
                  <a:pt x="3794588" y="3861351"/>
                </a:cubicBezTo>
                <a:cubicBezTo>
                  <a:pt x="3811396" y="3876610"/>
                  <a:pt x="3826771" y="3893358"/>
                  <a:pt x="3840522" y="3911393"/>
                </a:cubicBezTo>
                <a:cubicBezTo>
                  <a:pt x="3863536" y="3947251"/>
                  <a:pt x="3875968" y="3988916"/>
                  <a:pt x="3876414" y="4031652"/>
                </a:cubicBezTo>
                <a:cubicBezTo>
                  <a:pt x="3876842" y="4074335"/>
                  <a:pt x="3865264" y="4116390"/>
                  <a:pt x="3842968" y="4152927"/>
                </a:cubicBezTo>
                <a:cubicBezTo>
                  <a:pt x="3826107" y="4180594"/>
                  <a:pt x="3805547" y="4205854"/>
                  <a:pt x="3781854" y="4227995"/>
                </a:cubicBezTo>
                <a:cubicBezTo>
                  <a:pt x="3752256" y="4252205"/>
                  <a:pt x="3730476" y="4284630"/>
                  <a:pt x="3719238" y="4321098"/>
                </a:cubicBezTo>
                <a:cubicBezTo>
                  <a:pt x="3717050" y="4351367"/>
                  <a:pt x="3722881" y="4381658"/>
                  <a:pt x="3736131" y="4408924"/>
                </a:cubicBezTo>
                <a:cubicBezTo>
                  <a:pt x="3746903" y="4434804"/>
                  <a:pt x="3754017" y="4462093"/>
                  <a:pt x="3757261" y="4489974"/>
                </a:cubicBezTo>
                <a:cubicBezTo>
                  <a:pt x="3764791" y="4590814"/>
                  <a:pt x="3697495" y="4649015"/>
                  <a:pt x="3633341" y="4707152"/>
                </a:cubicBezTo>
                <a:cubicBezTo>
                  <a:pt x="3586829" y="4741730"/>
                  <a:pt x="3551258" y="4788941"/>
                  <a:pt x="3530892" y="4843118"/>
                </a:cubicBezTo>
                <a:cubicBezTo>
                  <a:pt x="3506335" y="4940355"/>
                  <a:pt x="3482185" y="5033120"/>
                  <a:pt x="3386811" y="5082993"/>
                </a:cubicBezTo>
                <a:lnTo>
                  <a:pt x="3386807" y="5082996"/>
                </a:lnTo>
                <a:cubicBezTo>
                  <a:pt x="3355017" y="5099619"/>
                  <a:pt x="3315312" y="5111477"/>
                  <a:pt x="3265042" y="5117147"/>
                </a:cubicBezTo>
                <a:cubicBezTo>
                  <a:pt x="3214596" y="5122239"/>
                  <a:pt x="3163864" y="5122948"/>
                  <a:pt x="3113360" y="5119400"/>
                </a:cubicBezTo>
                <a:cubicBezTo>
                  <a:pt x="3083088" y="5118145"/>
                  <a:pt x="3053000" y="5116359"/>
                  <a:pt x="3022764" y="5116683"/>
                </a:cubicBezTo>
                <a:cubicBezTo>
                  <a:pt x="2844528" y="5118257"/>
                  <a:pt x="2672524" y="5187630"/>
                  <a:pt x="2506195" y="5254478"/>
                </a:cubicBezTo>
                <a:cubicBezTo>
                  <a:pt x="2478639" y="5265194"/>
                  <a:pt x="2451311" y="5276247"/>
                  <a:pt x="2423250" y="5287772"/>
                </a:cubicBezTo>
                <a:cubicBezTo>
                  <a:pt x="2151517" y="5393935"/>
                  <a:pt x="1618454" y="5491484"/>
                  <a:pt x="1344778" y="5187318"/>
                </a:cubicBezTo>
                <a:cubicBezTo>
                  <a:pt x="1330537" y="5171561"/>
                  <a:pt x="1317266" y="5154963"/>
                  <a:pt x="1304995" y="5137632"/>
                </a:cubicBezTo>
                <a:cubicBezTo>
                  <a:pt x="1270235" y="5089046"/>
                  <a:pt x="1246207" y="5038662"/>
                  <a:pt x="1230191" y="4986997"/>
                </a:cubicBezTo>
                <a:lnTo>
                  <a:pt x="1224134" y="4961121"/>
                </a:lnTo>
                <a:lnTo>
                  <a:pt x="1211838" y="4908603"/>
                </a:lnTo>
                <a:cubicBezTo>
                  <a:pt x="1198815" y="4829379"/>
                  <a:pt x="1200762" y="4747855"/>
                  <a:pt x="1208506" y="4665772"/>
                </a:cubicBezTo>
                <a:lnTo>
                  <a:pt x="1216264" y="4603554"/>
                </a:lnTo>
                <a:lnTo>
                  <a:pt x="1229004" y="4501376"/>
                </a:lnTo>
                <a:cubicBezTo>
                  <a:pt x="1251508" y="4347690"/>
                  <a:pt x="1273153" y="4189839"/>
                  <a:pt x="1234278" y="4044448"/>
                </a:cubicBezTo>
                <a:lnTo>
                  <a:pt x="1203227" y="3954163"/>
                </a:lnTo>
                <a:lnTo>
                  <a:pt x="1190284" y="3916530"/>
                </a:lnTo>
                <a:cubicBezTo>
                  <a:pt x="1176110" y="3882963"/>
                  <a:pt x="1163900" y="3848629"/>
                  <a:pt x="1153709" y="3813700"/>
                </a:cubicBezTo>
                <a:lnTo>
                  <a:pt x="1142660" y="3765645"/>
                </a:lnTo>
                <a:lnTo>
                  <a:pt x="1129246" y="3707303"/>
                </a:lnTo>
                <a:lnTo>
                  <a:pt x="1128542" y="3687640"/>
                </a:lnTo>
                <a:lnTo>
                  <a:pt x="1126738" y="3637283"/>
                </a:lnTo>
                <a:cubicBezTo>
                  <a:pt x="1136375" y="3474475"/>
                  <a:pt x="1252418" y="3318789"/>
                  <a:pt x="1433002" y="3236136"/>
                </a:cubicBezTo>
                <a:cubicBezTo>
                  <a:pt x="1499360" y="3205690"/>
                  <a:pt x="1566861" y="3179181"/>
                  <a:pt x="1632410" y="3153564"/>
                </a:cubicBezTo>
                <a:cubicBezTo>
                  <a:pt x="1753516" y="3110856"/>
                  <a:pt x="1869892" y="3055592"/>
                  <a:pt x="1979536" y="2988703"/>
                </a:cubicBezTo>
                <a:cubicBezTo>
                  <a:pt x="1993678" y="2978599"/>
                  <a:pt x="2008203" y="2968225"/>
                  <a:pt x="2022676" y="2957868"/>
                </a:cubicBezTo>
                <a:cubicBezTo>
                  <a:pt x="2037151" y="2947516"/>
                  <a:pt x="2048462" y="2939426"/>
                  <a:pt x="2061161" y="2930338"/>
                </a:cubicBezTo>
                <a:cubicBezTo>
                  <a:pt x="2217138" y="2821782"/>
                  <a:pt x="2355179" y="2771287"/>
                  <a:pt x="2479343" y="2777383"/>
                </a:cubicBezTo>
                <a:close/>
                <a:moveTo>
                  <a:pt x="2440720" y="2685556"/>
                </a:moveTo>
                <a:cubicBezTo>
                  <a:pt x="2313183" y="2681815"/>
                  <a:pt x="2170498" y="2736792"/>
                  <a:pt x="2009738" y="2850765"/>
                </a:cubicBezTo>
                <a:cubicBezTo>
                  <a:pt x="1995265" y="2861121"/>
                  <a:pt x="1980406" y="2871738"/>
                  <a:pt x="1965933" y="2882095"/>
                </a:cubicBezTo>
                <a:cubicBezTo>
                  <a:pt x="1951459" y="2892448"/>
                  <a:pt x="1933772" y="2905088"/>
                  <a:pt x="1917909" y="2916444"/>
                </a:cubicBezTo>
                <a:cubicBezTo>
                  <a:pt x="1793752" y="2997793"/>
                  <a:pt x="1661315" y="3065625"/>
                  <a:pt x="1522770" y="3118804"/>
                </a:cubicBezTo>
                <a:cubicBezTo>
                  <a:pt x="1455630" y="3146632"/>
                  <a:pt x="1386486" y="3175363"/>
                  <a:pt x="1318973" y="3207171"/>
                </a:cubicBezTo>
                <a:cubicBezTo>
                  <a:pt x="1138439" y="3289815"/>
                  <a:pt x="1025319" y="3445030"/>
                  <a:pt x="1019224" y="3607137"/>
                </a:cubicBezTo>
                <a:lnTo>
                  <a:pt x="1023279" y="3676827"/>
                </a:lnTo>
                <a:lnTo>
                  <a:pt x="1024330" y="3676072"/>
                </a:lnTo>
                <a:lnTo>
                  <a:pt x="1024847" y="3678136"/>
                </a:lnTo>
                <a:lnTo>
                  <a:pt x="1052066" y="3786663"/>
                </a:lnTo>
                <a:cubicBezTo>
                  <a:pt x="1063326" y="3822951"/>
                  <a:pt x="1076580" y="3858612"/>
                  <a:pt x="1091763" y="3893490"/>
                </a:cubicBezTo>
                <a:lnTo>
                  <a:pt x="1143374" y="4038865"/>
                </a:lnTo>
                <a:lnTo>
                  <a:pt x="1144402" y="4041760"/>
                </a:lnTo>
                <a:lnTo>
                  <a:pt x="1144403" y="4041767"/>
                </a:lnTo>
                <a:lnTo>
                  <a:pt x="1144405" y="4041773"/>
                </a:lnTo>
                <a:cubicBezTo>
                  <a:pt x="1194680" y="4213544"/>
                  <a:pt x="1166732" y="4397681"/>
                  <a:pt x="1139698" y="4576391"/>
                </a:cubicBezTo>
                <a:cubicBezTo>
                  <a:pt x="1124872" y="4673247"/>
                  <a:pt x="1110349" y="4768100"/>
                  <a:pt x="1107751" y="4859806"/>
                </a:cubicBezTo>
                <a:lnTo>
                  <a:pt x="1109558" y="4950420"/>
                </a:lnTo>
                <a:lnTo>
                  <a:pt x="1121897" y="5038679"/>
                </a:lnTo>
                <a:lnTo>
                  <a:pt x="1140758" y="5102147"/>
                </a:lnTo>
                <a:lnTo>
                  <a:pt x="1147351" y="5124332"/>
                </a:lnTo>
                <a:lnTo>
                  <a:pt x="1162222" y="5154251"/>
                </a:lnTo>
                <a:lnTo>
                  <a:pt x="1188502" y="5207123"/>
                </a:lnTo>
                <a:lnTo>
                  <a:pt x="1191638" y="5211327"/>
                </a:lnTo>
                <a:lnTo>
                  <a:pt x="1247933" y="5286795"/>
                </a:lnTo>
                <a:lnTo>
                  <a:pt x="1248663" y="5287424"/>
                </a:lnTo>
                <a:lnTo>
                  <a:pt x="1352950" y="5377239"/>
                </a:lnTo>
                <a:cubicBezTo>
                  <a:pt x="1507729" y="5479292"/>
                  <a:pt x="1717228" y="5509241"/>
                  <a:pt x="1929861" y="5491701"/>
                </a:cubicBezTo>
                <a:lnTo>
                  <a:pt x="2080933" y="5471142"/>
                </a:lnTo>
                <a:lnTo>
                  <a:pt x="2089110" y="5470029"/>
                </a:lnTo>
                <a:cubicBezTo>
                  <a:pt x="2194601" y="5450156"/>
                  <a:pt x="2297650" y="5419950"/>
                  <a:pt x="2391805" y="5382488"/>
                </a:cubicBezTo>
                <a:cubicBezTo>
                  <a:pt x="2421428" y="5370875"/>
                  <a:pt x="2450771" y="5358940"/>
                  <a:pt x="2480150" y="5346933"/>
                </a:cubicBezTo>
                <a:cubicBezTo>
                  <a:pt x="2670274" y="5269397"/>
                  <a:pt x="2866533" y="5189130"/>
                  <a:pt x="3074988" y="5187180"/>
                </a:cubicBezTo>
                <a:cubicBezTo>
                  <a:pt x="3109779" y="5187281"/>
                  <a:pt x="3145678" y="5189736"/>
                  <a:pt x="3178793" y="5190492"/>
                </a:cubicBezTo>
                <a:cubicBezTo>
                  <a:pt x="3232263" y="5195386"/>
                  <a:pt x="3286035" y="5195708"/>
                  <a:pt x="3339596" y="5191325"/>
                </a:cubicBezTo>
                <a:cubicBezTo>
                  <a:pt x="3519518" y="5168891"/>
                  <a:pt x="3551580" y="5080102"/>
                  <a:pt x="3590757" y="4921356"/>
                </a:cubicBezTo>
                <a:cubicBezTo>
                  <a:pt x="3609045" y="4846170"/>
                  <a:pt x="3666636" y="4793788"/>
                  <a:pt x="3722370" y="4743296"/>
                </a:cubicBezTo>
                <a:cubicBezTo>
                  <a:pt x="3786997" y="4684359"/>
                  <a:pt x="3849650" y="4627881"/>
                  <a:pt x="3843699" y="4539671"/>
                </a:cubicBezTo>
                <a:cubicBezTo>
                  <a:pt x="3840114" y="4513136"/>
                  <a:pt x="3832759" y="4487279"/>
                  <a:pt x="3821852" y="4462856"/>
                </a:cubicBezTo>
                <a:cubicBezTo>
                  <a:pt x="3803317" y="4424503"/>
                  <a:pt x="3795487" y="4381834"/>
                  <a:pt x="3799191" y="4339358"/>
                </a:cubicBezTo>
                <a:cubicBezTo>
                  <a:pt x="3812549" y="4288369"/>
                  <a:pt x="3841527" y="4242741"/>
                  <a:pt x="3882076" y="4208896"/>
                </a:cubicBezTo>
                <a:cubicBezTo>
                  <a:pt x="3905150" y="4187248"/>
                  <a:pt x="3925271" y="4162659"/>
                  <a:pt x="3941937" y="4135819"/>
                </a:cubicBezTo>
                <a:cubicBezTo>
                  <a:pt x="3961502" y="4103221"/>
                  <a:pt x="3971653" y="4065924"/>
                  <a:pt x="3971244" y="4028063"/>
                </a:cubicBezTo>
                <a:cubicBezTo>
                  <a:pt x="3971034" y="4009106"/>
                  <a:pt x="3968190" y="3990389"/>
                  <a:pt x="3962861" y="3972417"/>
                </a:cubicBezTo>
                <a:lnTo>
                  <a:pt x="3952403" y="3949433"/>
                </a:lnTo>
                <a:lnTo>
                  <a:pt x="3939596" y="3921289"/>
                </a:lnTo>
                <a:lnTo>
                  <a:pt x="3900750" y="3880180"/>
                </a:lnTo>
                <a:lnTo>
                  <a:pt x="3893451" y="3872462"/>
                </a:lnTo>
                <a:lnTo>
                  <a:pt x="3860694" y="3838960"/>
                </a:lnTo>
                <a:lnTo>
                  <a:pt x="3849730" y="3827749"/>
                </a:lnTo>
                <a:lnTo>
                  <a:pt x="3849726" y="3827744"/>
                </a:lnTo>
                <a:lnTo>
                  <a:pt x="3849723" y="3827740"/>
                </a:lnTo>
                <a:cubicBezTo>
                  <a:pt x="3734641" y="3688510"/>
                  <a:pt x="3779718" y="3505933"/>
                  <a:pt x="3824475" y="3332611"/>
                </a:cubicBezTo>
                <a:cubicBezTo>
                  <a:pt x="3858043" y="3202620"/>
                  <a:pt x="3890905" y="3071639"/>
                  <a:pt x="3851140" y="2966677"/>
                </a:cubicBezTo>
                <a:lnTo>
                  <a:pt x="3824873" y="2916493"/>
                </a:lnTo>
                <a:lnTo>
                  <a:pt x="3784510" y="2871400"/>
                </a:lnTo>
                <a:cubicBezTo>
                  <a:pt x="3704031" y="2808638"/>
                  <a:pt x="3603172" y="2777587"/>
                  <a:pt x="3500990" y="2784097"/>
                </a:cubicBezTo>
                <a:cubicBezTo>
                  <a:pt x="3412938" y="2789130"/>
                  <a:pt x="3326328" y="2809198"/>
                  <a:pt x="3244936" y="2843432"/>
                </a:cubicBezTo>
                <a:cubicBezTo>
                  <a:pt x="3144018" y="2880013"/>
                  <a:pt x="3039765" y="2917917"/>
                  <a:pt x="2933894" y="2902783"/>
                </a:cubicBezTo>
                <a:cubicBezTo>
                  <a:pt x="2847649" y="2882918"/>
                  <a:pt x="2767332" y="2843224"/>
                  <a:pt x="2699318" y="2786856"/>
                </a:cubicBezTo>
                <a:lnTo>
                  <a:pt x="2654562" y="2755645"/>
                </a:lnTo>
                <a:cubicBezTo>
                  <a:pt x="2588313" y="2711184"/>
                  <a:pt x="2517243" y="2687800"/>
                  <a:pt x="2440720" y="2685556"/>
                </a:cubicBezTo>
                <a:close/>
                <a:moveTo>
                  <a:pt x="2446834" y="2641544"/>
                </a:moveTo>
                <a:cubicBezTo>
                  <a:pt x="2529999" y="2645041"/>
                  <a:pt x="2607755" y="2671438"/>
                  <a:pt x="2680677" y="2720486"/>
                </a:cubicBezTo>
                <a:lnTo>
                  <a:pt x="2726289" y="2752148"/>
                </a:lnTo>
                <a:cubicBezTo>
                  <a:pt x="2788552" y="2803914"/>
                  <a:pt x="2861971" y="2840653"/>
                  <a:pt x="2940867" y="2859534"/>
                </a:cubicBezTo>
                <a:cubicBezTo>
                  <a:pt x="3035401" y="2873740"/>
                  <a:pt x="3129765" y="2839189"/>
                  <a:pt x="3229121" y="2802661"/>
                </a:cubicBezTo>
                <a:cubicBezTo>
                  <a:pt x="3315893" y="2765195"/>
                  <a:pt x="3408454" y="2743038"/>
                  <a:pt x="3502678" y="2737188"/>
                </a:cubicBezTo>
                <a:cubicBezTo>
                  <a:pt x="3616198" y="2730413"/>
                  <a:pt x="3728048" y="2765593"/>
                  <a:pt x="3816874" y="2836016"/>
                </a:cubicBezTo>
                <a:cubicBezTo>
                  <a:pt x="3835399" y="2852584"/>
                  <a:pt x="3850865" y="2870054"/>
                  <a:pt x="3863656" y="2888301"/>
                </a:cubicBezTo>
                <a:lnTo>
                  <a:pt x="3863658" y="2888305"/>
                </a:lnTo>
                <a:lnTo>
                  <a:pt x="3863663" y="2888311"/>
                </a:lnTo>
                <a:cubicBezTo>
                  <a:pt x="3953196" y="3016041"/>
                  <a:pt x="3911641" y="3181904"/>
                  <a:pt x="3870784" y="3343601"/>
                </a:cubicBezTo>
                <a:cubicBezTo>
                  <a:pt x="3832947" y="3493843"/>
                  <a:pt x="3797984" y="3635525"/>
                  <a:pt x="3855770" y="3750278"/>
                </a:cubicBezTo>
                <a:lnTo>
                  <a:pt x="3886473" y="3797751"/>
                </a:lnTo>
                <a:lnTo>
                  <a:pt x="3895518" y="3806856"/>
                </a:lnTo>
                <a:lnTo>
                  <a:pt x="3926574" y="3838111"/>
                </a:lnTo>
                <a:lnTo>
                  <a:pt x="3936881" y="3848973"/>
                </a:lnTo>
                <a:lnTo>
                  <a:pt x="3978537" y="3892846"/>
                </a:lnTo>
                <a:lnTo>
                  <a:pt x="3998645" y="3935981"/>
                </a:lnTo>
                <a:lnTo>
                  <a:pt x="4008277" y="3956641"/>
                </a:lnTo>
                <a:cubicBezTo>
                  <a:pt x="4015141" y="3979070"/>
                  <a:pt x="4018896" y="4002458"/>
                  <a:pt x="4019335" y="4026141"/>
                </a:cubicBezTo>
                <a:cubicBezTo>
                  <a:pt x="4020240" y="4073561"/>
                  <a:pt x="4007873" y="4120345"/>
                  <a:pt x="3983620" y="4161219"/>
                </a:cubicBezTo>
                <a:cubicBezTo>
                  <a:pt x="3964991" y="4191751"/>
                  <a:pt x="3942412" y="4219661"/>
                  <a:pt x="3916503" y="4244338"/>
                </a:cubicBezTo>
                <a:cubicBezTo>
                  <a:pt x="3882921" y="4271062"/>
                  <a:pt x="3858184" y="4307260"/>
                  <a:pt x="3845551" y="4348180"/>
                </a:cubicBezTo>
                <a:cubicBezTo>
                  <a:pt x="3842799" y="4382753"/>
                  <a:pt x="3849168" y="4417408"/>
                  <a:pt x="3864018" y="4448638"/>
                </a:cubicBezTo>
                <a:cubicBezTo>
                  <a:pt x="3876363" y="4476959"/>
                  <a:pt x="3884494" y="4506926"/>
                  <a:pt x="3888160" y="4537616"/>
                </a:cubicBezTo>
                <a:cubicBezTo>
                  <a:pt x="3896949" y="4647712"/>
                  <a:pt x="3823897" y="4714296"/>
                  <a:pt x="3753067" y="4778755"/>
                </a:cubicBezTo>
                <a:cubicBezTo>
                  <a:pt x="3700257" y="4826601"/>
                  <a:pt x="3650029" y="4872088"/>
                  <a:pt x="3635049" y="4933257"/>
                </a:cubicBezTo>
                <a:cubicBezTo>
                  <a:pt x="3599619" y="5077077"/>
                  <a:pt x="3567532" y="5212113"/>
                  <a:pt x="3343802" y="5238277"/>
                </a:cubicBezTo>
                <a:cubicBezTo>
                  <a:pt x="3287340" y="5243353"/>
                  <a:pt x="3230526" y="5243653"/>
                  <a:pt x="3174037" y="5239079"/>
                </a:cubicBezTo>
                <a:cubicBezTo>
                  <a:pt x="3141114" y="5237083"/>
                  <a:pt x="3106174" y="5234497"/>
                  <a:pt x="3073322" y="5235660"/>
                </a:cubicBezTo>
                <a:cubicBezTo>
                  <a:pt x="2873899" y="5237484"/>
                  <a:pt x="2681723" y="5315972"/>
                  <a:pt x="2495952" y="5391466"/>
                </a:cubicBezTo>
                <a:cubicBezTo>
                  <a:pt x="2466233" y="5403698"/>
                  <a:pt x="2436550" y="5415860"/>
                  <a:pt x="2406926" y="5427474"/>
                </a:cubicBezTo>
                <a:cubicBezTo>
                  <a:pt x="2105222" y="5547657"/>
                  <a:pt x="1513706" y="5659875"/>
                  <a:pt x="1211017" y="5319593"/>
                </a:cubicBezTo>
                <a:cubicBezTo>
                  <a:pt x="1196191" y="5302551"/>
                  <a:pt x="1183074" y="5286434"/>
                  <a:pt x="1169980" y="5268190"/>
                </a:cubicBezTo>
                <a:cubicBezTo>
                  <a:pt x="1112858" y="5188314"/>
                  <a:pt x="1082456" y="5103818"/>
                  <a:pt x="1068689" y="5016851"/>
                </a:cubicBezTo>
                <a:lnTo>
                  <a:pt x="1068689" y="5016850"/>
                </a:lnTo>
                <a:cubicBezTo>
                  <a:pt x="1045743" y="4871903"/>
                  <a:pt x="1069003" y="4720086"/>
                  <a:pt x="1091774" y="4571340"/>
                </a:cubicBezTo>
                <a:cubicBezTo>
                  <a:pt x="1105121" y="4484760"/>
                  <a:pt x="1118709" y="4396817"/>
                  <a:pt x="1122936" y="4310254"/>
                </a:cubicBezTo>
                <a:lnTo>
                  <a:pt x="1121059" y="4181789"/>
                </a:lnTo>
                <a:lnTo>
                  <a:pt x="1100504" y="4071228"/>
                </a:lnTo>
                <a:lnTo>
                  <a:pt x="1097945" y="4057461"/>
                </a:lnTo>
                <a:lnTo>
                  <a:pt x="1092590" y="4041514"/>
                </a:lnTo>
                <a:lnTo>
                  <a:pt x="1073539" y="3984791"/>
                </a:lnTo>
                <a:cubicBezTo>
                  <a:pt x="1064608" y="3960830"/>
                  <a:pt x="1055157" y="3937173"/>
                  <a:pt x="1046008" y="3913958"/>
                </a:cubicBezTo>
                <a:cubicBezTo>
                  <a:pt x="1014120" y="3840733"/>
                  <a:pt x="990303" y="3764213"/>
                  <a:pt x="975169" y="3685730"/>
                </a:cubicBezTo>
                <a:cubicBezTo>
                  <a:pt x="945471" y="3478522"/>
                  <a:pt x="1074089" y="3268614"/>
                  <a:pt x="1298651" y="3163792"/>
                </a:cubicBezTo>
                <a:cubicBezTo>
                  <a:pt x="1366831" y="3131494"/>
                  <a:pt x="1436364" y="3102498"/>
                  <a:pt x="1502448" y="3075424"/>
                </a:cubicBezTo>
                <a:cubicBezTo>
                  <a:pt x="1638593" y="3024863"/>
                  <a:pt x="1769007" y="2959912"/>
                  <a:pt x="1891403" y="2881709"/>
                </a:cubicBezTo>
                <a:cubicBezTo>
                  <a:pt x="1906597" y="2870844"/>
                  <a:pt x="1922179" y="2859720"/>
                  <a:pt x="1937705" y="2848607"/>
                </a:cubicBezTo>
                <a:cubicBezTo>
                  <a:pt x="1953233" y="2837499"/>
                  <a:pt x="1968092" y="2826877"/>
                  <a:pt x="1983286" y="2816012"/>
                </a:cubicBezTo>
                <a:cubicBezTo>
                  <a:pt x="2154598" y="2693490"/>
                  <a:pt x="2308226" y="2635713"/>
                  <a:pt x="2446834" y="2641544"/>
                </a:cubicBezTo>
                <a:close/>
                <a:moveTo>
                  <a:pt x="2415601" y="2501396"/>
                </a:moveTo>
                <a:cubicBezTo>
                  <a:pt x="2506950" y="2504423"/>
                  <a:pt x="2592390" y="2532745"/>
                  <a:pt x="2672817" y="2586390"/>
                </a:cubicBezTo>
                <a:lnTo>
                  <a:pt x="2722855" y="2621257"/>
                </a:lnTo>
                <a:cubicBezTo>
                  <a:pt x="2797866" y="2673867"/>
                  <a:pt x="2875093" y="2728076"/>
                  <a:pt x="2961617" y="2740042"/>
                </a:cubicBezTo>
                <a:cubicBezTo>
                  <a:pt x="3066630" y="2754719"/>
                  <a:pt x="3171087" y="2715614"/>
                  <a:pt x="3281488" y="2674376"/>
                </a:cubicBezTo>
                <a:cubicBezTo>
                  <a:pt x="3376378" y="2632240"/>
                  <a:pt x="3477792" y="2606803"/>
                  <a:pt x="3581217" y="2599206"/>
                </a:cubicBezTo>
                <a:cubicBezTo>
                  <a:pt x="3730410" y="2598759"/>
                  <a:pt x="3846632" y="2633580"/>
                  <a:pt x="3928613" y="2705638"/>
                </a:cubicBezTo>
                <a:cubicBezTo>
                  <a:pt x="3969869" y="2741478"/>
                  <a:pt x="3997512" y="2781474"/>
                  <a:pt x="4014963" y="2824485"/>
                </a:cubicBezTo>
                <a:lnTo>
                  <a:pt x="4014966" y="2824498"/>
                </a:lnTo>
                <a:lnTo>
                  <a:pt x="4014967" y="2824498"/>
                </a:lnTo>
                <a:cubicBezTo>
                  <a:pt x="4067320" y="2953530"/>
                  <a:pt x="4027941" y="3109690"/>
                  <a:pt x="3989194" y="3262112"/>
                </a:cubicBezTo>
                <a:cubicBezTo>
                  <a:pt x="3959217" y="3381165"/>
                  <a:pt x="3930428" y="3496050"/>
                  <a:pt x="3940610" y="3598163"/>
                </a:cubicBezTo>
                <a:lnTo>
                  <a:pt x="3951696" y="3657822"/>
                </a:lnTo>
                <a:lnTo>
                  <a:pt x="3973946" y="3714005"/>
                </a:lnTo>
                <a:cubicBezTo>
                  <a:pt x="3983427" y="3732109"/>
                  <a:pt x="3995071" y="3749564"/>
                  <a:pt x="4009180" y="3766303"/>
                </a:cubicBezTo>
                <a:cubicBezTo>
                  <a:pt x="4023205" y="3781993"/>
                  <a:pt x="4038128" y="3796885"/>
                  <a:pt x="4053865" y="3810866"/>
                </a:cubicBezTo>
                <a:cubicBezTo>
                  <a:pt x="4074963" y="3828902"/>
                  <a:pt x="4094369" y="3848777"/>
                  <a:pt x="4111881" y="3870318"/>
                </a:cubicBezTo>
                <a:cubicBezTo>
                  <a:pt x="4141037" y="3913279"/>
                  <a:pt x="4157272" y="3963796"/>
                  <a:pt x="4158616" y="4015787"/>
                </a:cubicBezTo>
                <a:lnTo>
                  <a:pt x="4158279" y="4018680"/>
                </a:lnTo>
                <a:lnTo>
                  <a:pt x="4149669" y="4092612"/>
                </a:lnTo>
                <a:lnTo>
                  <a:pt x="4120114" y="4162512"/>
                </a:lnTo>
                <a:lnTo>
                  <a:pt x="4119526" y="4163904"/>
                </a:lnTo>
                <a:lnTo>
                  <a:pt x="4113183" y="4171732"/>
                </a:lnTo>
                <a:lnTo>
                  <a:pt x="4045783" y="4254918"/>
                </a:lnTo>
                <a:cubicBezTo>
                  <a:pt x="4027461" y="4270154"/>
                  <a:pt x="4011633" y="4287964"/>
                  <a:pt x="3998730" y="4307671"/>
                </a:cubicBezTo>
                <a:lnTo>
                  <a:pt x="3982697" y="4342508"/>
                </a:lnTo>
                <a:lnTo>
                  <a:pt x="3969212" y="4371811"/>
                </a:lnTo>
                <a:lnTo>
                  <a:pt x="3969666" y="4377938"/>
                </a:lnTo>
                <a:lnTo>
                  <a:pt x="3973573" y="4430725"/>
                </a:lnTo>
                <a:lnTo>
                  <a:pt x="3993414" y="4486274"/>
                </a:lnTo>
                <a:cubicBezTo>
                  <a:pt x="4007509" y="4517334"/>
                  <a:pt x="4016917" y="4550366"/>
                  <a:pt x="4021315" y="4584238"/>
                </a:cubicBezTo>
                <a:lnTo>
                  <a:pt x="4021315" y="4584239"/>
                </a:lnTo>
                <a:cubicBezTo>
                  <a:pt x="4031986" y="4705160"/>
                  <a:pt x="3951936" y="4778403"/>
                  <a:pt x="3874545" y="4848616"/>
                </a:cubicBezTo>
                <a:cubicBezTo>
                  <a:pt x="3830737" y="4888718"/>
                  <a:pt x="3788971" y="4927039"/>
                  <a:pt x="3763842" y="4972668"/>
                </a:cubicBezTo>
                <a:lnTo>
                  <a:pt x="3745413" y="5019512"/>
                </a:lnTo>
                <a:lnTo>
                  <a:pt x="3744800" y="5021070"/>
                </a:lnTo>
                <a:cubicBezTo>
                  <a:pt x="3730557" y="5080655"/>
                  <a:pt x="3716649" y="5139031"/>
                  <a:pt x="3692005" y="5190166"/>
                </a:cubicBezTo>
                <a:lnTo>
                  <a:pt x="3690091" y="5193408"/>
                </a:lnTo>
                <a:lnTo>
                  <a:pt x="3663370" y="5238666"/>
                </a:lnTo>
                <a:cubicBezTo>
                  <a:pt x="3619325" y="5299518"/>
                  <a:pt x="3549630" y="5343925"/>
                  <a:pt x="3428041" y="5357591"/>
                </a:cubicBezTo>
                <a:cubicBezTo>
                  <a:pt x="3366051" y="5362673"/>
                  <a:pt x="3303827" y="5362821"/>
                  <a:pt x="3241913" y="5357864"/>
                </a:cubicBezTo>
                <a:cubicBezTo>
                  <a:pt x="3205244" y="5355950"/>
                  <a:pt x="3167426" y="5353756"/>
                  <a:pt x="3131789" y="5353220"/>
                </a:cubicBezTo>
                <a:cubicBezTo>
                  <a:pt x="2910917" y="5355025"/>
                  <a:pt x="2698552" y="5442575"/>
                  <a:pt x="2493453" y="5527620"/>
                </a:cubicBezTo>
                <a:cubicBezTo>
                  <a:pt x="2461737" y="5540788"/>
                  <a:pt x="2430003" y="5553902"/>
                  <a:pt x="2398042" y="5566676"/>
                </a:cubicBezTo>
                <a:lnTo>
                  <a:pt x="2337251" y="5587623"/>
                </a:lnTo>
                <a:lnTo>
                  <a:pt x="2169015" y="5587623"/>
                </a:lnTo>
                <a:lnTo>
                  <a:pt x="2229187" y="5572428"/>
                </a:lnTo>
                <a:cubicBezTo>
                  <a:pt x="2281491" y="5556687"/>
                  <a:pt x="2332396" y="5538822"/>
                  <a:pt x="2381175" y="5519187"/>
                </a:cubicBezTo>
                <a:lnTo>
                  <a:pt x="2475984" y="5480088"/>
                </a:lnTo>
                <a:cubicBezTo>
                  <a:pt x="2685053" y="5393831"/>
                  <a:pt x="2901753" y="5304184"/>
                  <a:pt x="3131675" y="5302306"/>
                </a:cubicBezTo>
                <a:cubicBezTo>
                  <a:pt x="3169894" y="5302074"/>
                  <a:pt x="3208368" y="5304294"/>
                  <a:pt x="3245602" y="5306321"/>
                </a:cubicBezTo>
                <a:cubicBezTo>
                  <a:pt x="3304926" y="5311283"/>
                  <a:pt x="3364593" y="5311247"/>
                  <a:pt x="3423937" y="5306306"/>
                </a:cubicBezTo>
                <a:cubicBezTo>
                  <a:pt x="3625040" y="5283623"/>
                  <a:pt x="3658881" y="5182366"/>
                  <a:pt x="3700869" y="5005167"/>
                </a:cubicBezTo>
                <a:cubicBezTo>
                  <a:pt x="3720371" y="4922700"/>
                  <a:pt x="3783480" y="4865369"/>
                  <a:pt x="3844463" y="4809544"/>
                </a:cubicBezTo>
                <a:cubicBezTo>
                  <a:pt x="3898456" y="4760170"/>
                  <a:pt x="3950206" y="4712709"/>
                  <a:pt x="3969208" y="4650643"/>
                </a:cubicBezTo>
                <a:lnTo>
                  <a:pt x="3976164" y="4583099"/>
                </a:lnTo>
                <a:lnTo>
                  <a:pt x="3951412" y="4497733"/>
                </a:lnTo>
                <a:cubicBezTo>
                  <a:pt x="3930202" y="4455996"/>
                  <a:pt x="3921095" y="4409142"/>
                  <a:pt x="3925129" y="4362437"/>
                </a:cubicBezTo>
                <a:lnTo>
                  <a:pt x="3925129" y="4362436"/>
                </a:lnTo>
                <a:cubicBezTo>
                  <a:pt x="3939261" y="4306546"/>
                  <a:pt x="3970765" y="4256515"/>
                  <a:pt x="4015092" y="4219458"/>
                </a:cubicBezTo>
                <a:cubicBezTo>
                  <a:pt x="4040545" y="4195457"/>
                  <a:pt x="4062702" y="4168212"/>
                  <a:pt x="4080969" y="4138386"/>
                </a:cubicBezTo>
                <a:cubicBezTo>
                  <a:pt x="4092046" y="4120228"/>
                  <a:pt x="4100485" y="4100724"/>
                  <a:pt x="4106122" y="4080452"/>
                </a:cubicBezTo>
                <a:lnTo>
                  <a:pt x="4108562" y="4062153"/>
                </a:lnTo>
                <a:lnTo>
                  <a:pt x="4114460" y="4017922"/>
                </a:lnTo>
                <a:lnTo>
                  <a:pt x="4112967" y="4007681"/>
                </a:lnTo>
                <a:lnTo>
                  <a:pt x="4105367" y="3955608"/>
                </a:lnTo>
                <a:lnTo>
                  <a:pt x="4079521" y="3898243"/>
                </a:lnTo>
                <a:lnTo>
                  <a:pt x="4077258" y="3895079"/>
                </a:lnTo>
                <a:cubicBezTo>
                  <a:pt x="4061628" y="3875410"/>
                  <a:pt x="4044068" y="3857358"/>
                  <a:pt x="4024832" y="3841198"/>
                </a:cubicBezTo>
                <a:cubicBezTo>
                  <a:pt x="4007784" y="3825810"/>
                  <a:pt x="3991541" y="3809576"/>
                  <a:pt x="3976172" y="3792578"/>
                </a:cubicBezTo>
                <a:cubicBezTo>
                  <a:pt x="3944144" y="3754523"/>
                  <a:pt x="3923239" y="3713493"/>
                  <a:pt x="3910663" y="3670333"/>
                </a:cubicBezTo>
                <a:lnTo>
                  <a:pt x="3910662" y="3670325"/>
                </a:lnTo>
                <a:lnTo>
                  <a:pt x="3910660" y="3670321"/>
                </a:lnTo>
                <a:cubicBezTo>
                  <a:pt x="3872932" y="3540841"/>
                  <a:pt x="3910171" y="3392188"/>
                  <a:pt x="3946978" y="3247128"/>
                </a:cubicBezTo>
                <a:cubicBezTo>
                  <a:pt x="3977652" y="3126250"/>
                  <a:pt x="4007655" y="3005017"/>
                  <a:pt x="3991195" y="2900877"/>
                </a:cubicBezTo>
                <a:lnTo>
                  <a:pt x="3975380" y="2840596"/>
                </a:lnTo>
                <a:lnTo>
                  <a:pt x="3946214" y="2785245"/>
                </a:lnTo>
                <a:cubicBezTo>
                  <a:pt x="3934022" y="2767710"/>
                  <a:pt x="3919239" y="2751139"/>
                  <a:pt x="3901499" y="2735669"/>
                </a:cubicBezTo>
                <a:cubicBezTo>
                  <a:pt x="3828069" y="2671840"/>
                  <a:pt x="3721928" y="2639907"/>
                  <a:pt x="3586038" y="2642530"/>
                </a:cubicBezTo>
                <a:cubicBezTo>
                  <a:pt x="3487781" y="2649873"/>
                  <a:pt x="3391440" y="2674026"/>
                  <a:pt x="3301232" y="2713930"/>
                </a:cubicBezTo>
                <a:cubicBezTo>
                  <a:pt x="3189871" y="2755317"/>
                  <a:pt x="3075178" y="2798030"/>
                  <a:pt x="2958320" y="2781725"/>
                </a:cubicBezTo>
                <a:cubicBezTo>
                  <a:pt x="2860915" y="2767981"/>
                  <a:pt x="2778908" y="2710817"/>
                  <a:pt x="2699462" y="2655003"/>
                </a:cubicBezTo>
                <a:lnTo>
                  <a:pt x="2650181" y="2621188"/>
                </a:lnTo>
                <a:cubicBezTo>
                  <a:pt x="2576610" y="2571805"/>
                  <a:pt x="2497751" y="2545998"/>
                  <a:pt x="2412924" y="2543838"/>
                </a:cubicBezTo>
                <a:cubicBezTo>
                  <a:pt x="2271544" y="2540237"/>
                  <a:pt x="2113584" y="2602321"/>
                  <a:pt x="1935880" y="2730404"/>
                </a:cubicBezTo>
                <a:cubicBezTo>
                  <a:pt x="1918914" y="2742537"/>
                  <a:pt x="1900559" y="2755670"/>
                  <a:pt x="1885366" y="2766535"/>
                </a:cubicBezTo>
                <a:cubicBezTo>
                  <a:pt x="1870171" y="2777394"/>
                  <a:pt x="1851311" y="2793551"/>
                  <a:pt x="1835397" y="2804924"/>
                </a:cubicBezTo>
                <a:cubicBezTo>
                  <a:pt x="1697261" y="2896523"/>
                  <a:pt x="1549790" y="2973142"/>
                  <a:pt x="1395453" y="3033479"/>
                </a:cubicBezTo>
                <a:cubicBezTo>
                  <a:pt x="1327057" y="3063266"/>
                  <a:pt x="1255703" y="3094120"/>
                  <a:pt x="1187353" y="3129191"/>
                </a:cubicBezTo>
                <a:cubicBezTo>
                  <a:pt x="960410" y="3238901"/>
                  <a:pt x="834753" y="3447752"/>
                  <a:pt x="870855" y="3651966"/>
                </a:cubicBezTo>
                <a:lnTo>
                  <a:pt x="903402" y="3772832"/>
                </a:lnTo>
                <a:lnTo>
                  <a:pt x="948890" y="3889407"/>
                </a:lnTo>
                <a:cubicBezTo>
                  <a:pt x="970681" y="3942338"/>
                  <a:pt x="993177" y="3996911"/>
                  <a:pt x="1012326" y="4052802"/>
                </a:cubicBezTo>
                <a:cubicBezTo>
                  <a:pt x="1019539" y="4076597"/>
                  <a:pt x="1025342" y="4100604"/>
                  <a:pt x="1029914" y="4124777"/>
                </a:cubicBezTo>
                <a:lnTo>
                  <a:pt x="1029914" y="4124778"/>
                </a:lnTo>
                <a:lnTo>
                  <a:pt x="1029917" y="4124791"/>
                </a:lnTo>
                <a:cubicBezTo>
                  <a:pt x="1061923" y="4294002"/>
                  <a:pt x="1033610" y="4471368"/>
                  <a:pt x="1006277" y="4641523"/>
                </a:cubicBezTo>
                <a:cubicBezTo>
                  <a:pt x="966948" y="4887645"/>
                  <a:pt x="928579" y="5122547"/>
                  <a:pt x="1054678" y="5329227"/>
                </a:cubicBezTo>
                <a:lnTo>
                  <a:pt x="1119266" y="5416025"/>
                </a:lnTo>
                <a:lnTo>
                  <a:pt x="1174122" y="5470000"/>
                </a:lnTo>
                <a:cubicBezTo>
                  <a:pt x="1210440" y="5501254"/>
                  <a:pt x="1250441" y="5527917"/>
                  <a:pt x="1293400" y="5550343"/>
                </a:cubicBezTo>
                <a:lnTo>
                  <a:pt x="1386422" y="5587623"/>
                </a:lnTo>
                <a:lnTo>
                  <a:pt x="1255122" y="5587623"/>
                </a:lnTo>
                <a:lnTo>
                  <a:pt x="1204118" y="5557709"/>
                </a:lnTo>
                <a:cubicBezTo>
                  <a:pt x="1159539" y="5527876"/>
                  <a:pt x="1118867" y="5492797"/>
                  <a:pt x="1083024" y="5452024"/>
                </a:cubicBezTo>
                <a:cubicBezTo>
                  <a:pt x="1067690" y="5434320"/>
                  <a:pt x="1053594" y="5416808"/>
                  <a:pt x="1040781" y="5398885"/>
                </a:cubicBezTo>
                <a:cubicBezTo>
                  <a:pt x="999296" y="5340895"/>
                  <a:pt x="970852" y="5280651"/>
                  <a:pt x="952171" y="5218844"/>
                </a:cubicBezTo>
                <a:lnTo>
                  <a:pt x="952166" y="5218825"/>
                </a:lnTo>
                <a:lnTo>
                  <a:pt x="952156" y="5218798"/>
                </a:lnTo>
                <a:cubicBezTo>
                  <a:pt x="896116" y="5033394"/>
                  <a:pt x="927950" y="4833947"/>
                  <a:pt x="959135" y="4639094"/>
                </a:cubicBezTo>
                <a:cubicBezTo>
                  <a:pt x="989632" y="4447289"/>
                  <a:pt x="1021576" y="4248599"/>
                  <a:pt x="966483" y="4068588"/>
                </a:cubicBezTo>
                <a:lnTo>
                  <a:pt x="964982" y="4064256"/>
                </a:lnTo>
                <a:lnTo>
                  <a:pt x="938362" y="3987452"/>
                </a:lnTo>
                <a:cubicBezTo>
                  <a:pt x="927983" y="3960808"/>
                  <a:pt x="916868" y="3934626"/>
                  <a:pt x="905820" y="3909066"/>
                </a:cubicBezTo>
                <a:cubicBezTo>
                  <a:pt x="887873" y="3869511"/>
                  <a:pt x="872103" y="3829032"/>
                  <a:pt x="858569" y="3787813"/>
                </a:cubicBezTo>
                <a:lnTo>
                  <a:pt x="858569" y="3787812"/>
                </a:lnTo>
                <a:lnTo>
                  <a:pt x="858565" y="3787801"/>
                </a:lnTo>
                <a:cubicBezTo>
                  <a:pt x="845032" y="3746582"/>
                  <a:pt x="833737" y="3704622"/>
                  <a:pt x="824737" y="3662102"/>
                </a:cubicBezTo>
                <a:cubicBezTo>
                  <a:pt x="784866" y="3434003"/>
                  <a:pt x="921464" y="3206160"/>
                  <a:pt x="1162894" y="3089813"/>
                </a:cubicBezTo>
                <a:cubicBezTo>
                  <a:pt x="1232899" y="3056228"/>
                  <a:pt x="1304588" y="3025133"/>
                  <a:pt x="1372435" y="2993083"/>
                </a:cubicBezTo>
                <a:cubicBezTo>
                  <a:pt x="1523735" y="2934114"/>
                  <a:pt x="1668283" y="2859220"/>
                  <a:pt x="1803762" y="2769628"/>
                </a:cubicBezTo>
                <a:cubicBezTo>
                  <a:pt x="1820009" y="2758008"/>
                  <a:pt x="1836591" y="2746144"/>
                  <a:pt x="1853225" y="2734258"/>
                </a:cubicBezTo>
                <a:cubicBezTo>
                  <a:pt x="1869805" y="2722389"/>
                  <a:pt x="1888548" y="2708996"/>
                  <a:pt x="1905462" y="2696879"/>
                </a:cubicBezTo>
                <a:cubicBezTo>
                  <a:pt x="2094690" y="2561558"/>
                  <a:pt x="2263353" y="2496348"/>
                  <a:pt x="2415601" y="2501396"/>
                </a:cubicBezTo>
                <a:close/>
                <a:moveTo>
                  <a:pt x="2382916" y="2361848"/>
                </a:moveTo>
                <a:cubicBezTo>
                  <a:pt x="2482750" y="2364910"/>
                  <a:pt x="2576197" y="2395849"/>
                  <a:pt x="2664043" y="2454550"/>
                </a:cubicBezTo>
                <a:cubicBezTo>
                  <a:pt x="2682218" y="2466519"/>
                  <a:pt x="2701550" y="2480851"/>
                  <a:pt x="2718615" y="2492023"/>
                </a:cubicBezTo>
                <a:cubicBezTo>
                  <a:pt x="2800877" y="2549536"/>
                  <a:pt x="2885955" y="2608757"/>
                  <a:pt x="2981796" y="2622555"/>
                </a:cubicBezTo>
                <a:cubicBezTo>
                  <a:pt x="3098963" y="2637047"/>
                  <a:pt x="3212090" y="2594392"/>
                  <a:pt x="3333542" y="2548441"/>
                </a:cubicBezTo>
                <a:cubicBezTo>
                  <a:pt x="3437906" y="2501562"/>
                  <a:pt x="3549611" y="2473274"/>
                  <a:pt x="3663578" y="2464880"/>
                </a:cubicBezTo>
                <a:cubicBezTo>
                  <a:pt x="3826084" y="2462881"/>
                  <a:pt x="3955605" y="2499878"/>
                  <a:pt x="4044178" y="2578906"/>
                </a:cubicBezTo>
                <a:cubicBezTo>
                  <a:pt x="4066687" y="2598336"/>
                  <a:pt x="4085488" y="2618915"/>
                  <a:pt x="4101047" y="2640486"/>
                </a:cubicBezTo>
                <a:lnTo>
                  <a:pt x="4101047" y="2640488"/>
                </a:lnTo>
                <a:lnTo>
                  <a:pt x="4101055" y="2640496"/>
                </a:lnTo>
                <a:cubicBezTo>
                  <a:pt x="4209970" y="2791490"/>
                  <a:pt x="4160047" y="2991049"/>
                  <a:pt x="4111328" y="3184871"/>
                </a:cubicBezTo>
                <a:cubicBezTo>
                  <a:pt x="4065013" y="3367673"/>
                  <a:pt x="4021102" y="3541838"/>
                  <a:pt x="4095056" y="3681743"/>
                </a:cubicBezTo>
                <a:lnTo>
                  <a:pt x="4134298" y="3739524"/>
                </a:lnTo>
                <a:lnTo>
                  <a:pt x="4147932" y="3753037"/>
                </a:lnTo>
                <a:lnTo>
                  <a:pt x="4183820" y="3788601"/>
                </a:lnTo>
                <a:cubicBezTo>
                  <a:pt x="4207161" y="3808274"/>
                  <a:pt x="4228546" y="3830166"/>
                  <a:pt x="4247664" y="3853959"/>
                </a:cubicBezTo>
                <a:lnTo>
                  <a:pt x="4249049" y="3855897"/>
                </a:lnTo>
                <a:lnTo>
                  <a:pt x="4251924" y="3859900"/>
                </a:lnTo>
                <a:lnTo>
                  <a:pt x="4263110" y="3883705"/>
                </a:lnTo>
                <a:lnTo>
                  <a:pt x="4286987" y="3934511"/>
                </a:lnTo>
                <a:cubicBezTo>
                  <a:pt x="4295092" y="3960760"/>
                  <a:pt x="4299544" y="3988150"/>
                  <a:pt x="4300106" y="4015919"/>
                </a:cubicBezTo>
                <a:cubicBezTo>
                  <a:pt x="4301231" y="4071455"/>
                  <a:pt x="4286751" y="4126279"/>
                  <a:pt x="4258302" y="4174152"/>
                </a:cubicBezTo>
                <a:cubicBezTo>
                  <a:pt x="4236469" y="4210717"/>
                  <a:pt x="4209714" y="4244146"/>
                  <a:pt x="4178788" y="4273494"/>
                </a:cubicBezTo>
                <a:cubicBezTo>
                  <a:pt x="4137951" y="4307195"/>
                  <a:pt x="4108325" y="4352500"/>
                  <a:pt x="4093836" y="4403323"/>
                </a:cubicBezTo>
                <a:cubicBezTo>
                  <a:pt x="4091981" y="4446031"/>
                  <a:pt x="4101315" y="4488393"/>
                  <a:pt x="4120932" y="4526283"/>
                </a:cubicBezTo>
                <a:cubicBezTo>
                  <a:pt x="4136581" y="4560318"/>
                  <a:pt x="4147120" y="4596405"/>
                  <a:pt x="4152251" y="4633517"/>
                </a:cubicBezTo>
                <a:cubicBezTo>
                  <a:pt x="4164580" y="4764979"/>
                  <a:pt x="4078605" y="4845599"/>
                  <a:pt x="3994290" y="4921801"/>
                </a:cubicBezTo>
                <a:cubicBezTo>
                  <a:pt x="3929679" y="4980790"/>
                  <a:pt x="3870096" y="5035580"/>
                  <a:pt x="3852581" y="5111872"/>
                </a:cubicBezTo>
                <a:cubicBezTo>
                  <a:pt x="3812416" y="5285661"/>
                  <a:pt x="3774119" y="5450074"/>
                  <a:pt x="3510417" y="5479330"/>
                </a:cubicBezTo>
                <a:cubicBezTo>
                  <a:pt x="3442881" y="5485067"/>
                  <a:pt x="3374997" y="5485088"/>
                  <a:pt x="3307538" y="5479375"/>
                </a:cubicBezTo>
                <a:lnTo>
                  <a:pt x="3298675" y="5479056"/>
                </a:lnTo>
                <a:lnTo>
                  <a:pt x="3185846" y="5475021"/>
                </a:lnTo>
                <a:cubicBezTo>
                  <a:pt x="3064834" y="5476015"/>
                  <a:pt x="2946253" y="5500776"/>
                  <a:pt x="2829860" y="5537000"/>
                </a:cubicBezTo>
                <a:lnTo>
                  <a:pt x="2687226" y="5587623"/>
                </a:lnTo>
                <a:lnTo>
                  <a:pt x="2548929" y="5587623"/>
                </a:lnTo>
                <a:lnTo>
                  <a:pt x="2641290" y="5549905"/>
                </a:lnTo>
                <a:cubicBezTo>
                  <a:pt x="2786984" y="5493107"/>
                  <a:pt x="2936607" y="5444908"/>
                  <a:pt x="3092059" y="5430441"/>
                </a:cubicBezTo>
                <a:lnTo>
                  <a:pt x="3182784" y="5426164"/>
                </a:lnTo>
                <a:lnTo>
                  <a:pt x="3186043" y="5426010"/>
                </a:lnTo>
                <a:lnTo>
                  <a:pt x="3227639" y="5427426"/>
                </a:lnTo>
                <a:lnTo>
                  <a:pt x="3310827" y="5430257"/>
                </a:lnTo>
                <a:cubicBezTo>
                  <a:pt x="3343166" y="5433000"/>
                  <a:pt x="3375597" y="5434373"/>
                  <a:pt x="3408037" y="5434388"/>
                </a:cubicBezTo>
                <a:lnTo>
                  <a:pt x="3501397" y="5430534"/>
                </a:lnTo>
                <a:lnTo>
                  <a:pt x="3505305" y="5430371"/>
                </a:lnTo>
                <a:lnTo>
                  <a:pt x="3579886" y="5417034"/>
                </a:lnTo>
                <a:lnTo>
                  <a:pt x="3639396" y="5395581"/>
                </a:lnTo>
                <a:cubicBezTo>
                  <a:pt x="3744865" y="5344584"/>
                  <a:pt x="3773567" y="5245158"/>
                  <a:pt x="3807534" y="5098919"/>
                </a:cubicBezTo>
                <a:cubicBezTo>
                  <a:pt x="3828001" y="5008838"/>
                  <a:pt x="3896709" y="4945886"/>
                  <a:pt x="3962595" y="4884955"/>
                </a:cubicBezTo>
                <a:cubicBezTo>
                  <a:pt x="4041600" y="4812517"/>
                  <a:pt x="4116267" y="4743707"/>
                  <a:pt x="4104911" y="4636025"/>
                </a:cubicBezTo>
                <a:cubicBezTo>
                  <a:pt x="4100225" y="4603423"/>
                  <a:pt x="4090826" y="4571684"/>
                  <a:pt x="4077006" y="4541772"/>
                </a:cubicBezTo>
                <a:cubicBezTo>
                  <a:pt x="4054031" y="4496242"/>
                  <a:pt x="4043939" y="4445228"/>
                  <a:pt x="4047818" y="4394215"/>
                </a:cubicBezTo>
                <a:cubicBezTo>
                  <a:pt x="4063138" y="4333467"/>
                  <a:pt x="4097227" y="4279016"/>
                  <a:pt x="4145229" y="4238541"/>
                </a:cubicBezTo>
                <a:cubicBezTo>
                  <a:pt x="4173145" y="4212278"/>
                  <a:pt x="4197404" y="4182418"/>
                  <a:pt x="4217359" y="4149752"/>
                </a:cubicBezTo>
                <a:cubicBezTo>
                  <a:pt x="4241530" y="4109729"/>
                  <a:pt x="4254112" y="4063877"/>
                  <a:pt x="4253697" y="4017302"/>
                </a:cubicBezTo>
                <a:cubicBezTo>
                  <a:pt x="4253481" y="3993988"/>
                  <a:pt x="4250018" y="3970949"/>
                  <a:pt x="4243495" y="3948824"/>
                </a:cubicBezTo>
                <a:lnTo>
                  <a:pt x="4218097" y="3892802"/>
                </a:lnTo>
                <a:lnTo>
                  <a:pt x="4214958" y="3885880"/>
                </a:lnTo>
                <a:lnTo>
                  <a:pt x="4212465" y="3882389"/>
                </a:lnTo>
                <a:lnTo>
                  <a:pt x="4211428" y="3880946"/>
                </a:lnTo>
                <a:cubicBezTo>
                  <a:pt x="4193987" y="3859558"/>
                  <a:pt x="4174659" y="3839777"/>
                  <a:pt x="4153658" y="3821827"/>
                </a:cubicBezTo>
                <a:cubicBezTo>
                  <a:pt x="4134498" y="3805290"/>
                  <a:pt x="4116431" y="3787520"/>
                  <a:pt x="4099564" y="3768598"/>
                </a:cubicBezTo>
                <a:cubicBezTo>
                  <a:pt x="3957969" y="3604245"/>
                  <a:pt x="4012736" y="3384453"/>
                  <a:pt x="4065723" y="3173372"/>
                </a:cubicBezTo>
                <a:cubicBezTo>
                  <a:pt x="4105468" y="3015061"/>
                  <a:pt x="4144104" y="2856046"/>
                  <a:pt x="4094653" y="2728725"/>
                </a:cubicBezTo>
                <a:lnTo>
                  <a:pt x="4062187" y="2667859"/>
                </a:lnTo>
                <a:lnTo>
                  <a:pt x="4012627" y="2613179"/>
                </a:lnTo>
                <a:cubicBezTo>
                  <a:pt x="3931897" y="2542876"/>
                  <a:pt x="3814114" y="2508113"/>
                  <a:pt x="3663406" y="2510178"/>
                </a:cubicBezTo>
                <a:cubicBezTo>
                  <a:pt x="3554412" y="2518965"/>
                  <a:pt x="3447692" y="2546572"/>
                  <a:pt x="3347990" y="2591781"/>
                </a:cubicBezTo>
                <a:cubicBezTo>
                  <a:pt x="3226188" y="2637981"/>
                  <a:pt x="3100697" y="2685758"/>
                  <a:pt x="2974871" y="2667367"/>
                </a:cubicBezTo>
                <a:cubicBezTo>
                  <a:pt x="2868296" y="2652743"/>
                  <a:pt x="2778787" y="2590320"/>
                  <a:pt x="2692097" y="2529595"/>
                </a:cubicBezTo>
                <a:cubicBezTo>
                  <a:pt x="2674023" y="2517022"/>
                  <a:pt x="2655299" y="2502790"/>
                  <a:pt x="2638129" y="2492224"/>
                </a:cubicBezTo>
                <a:cubicBezTo>
                  <a:pt x="2557055" y="2438242"/>
                  <a:pt x="2470349" y="2410179"/>
                  <a:pt x="2377215" y="2408183"/>
                </a:cubicBezTo>
                <a:cubicBezTo>
                  <a:pt x="2221991" y="2404859"/>
                  <a:pt x="2048903" y="2473945"/>
                  <a:pt x="1854254" y="2616136"/>
                </a:cubicBezTo>
                <a:cubicBezTo>
                  <a:pt x="1834792" y="2630041"/>
                  <a:pt x="1815382" y="2643929"/>
                  <a:pt x="1797475" y="2659928"/>
                </a:cubicBezTo>
                <a:cubicBezTo>
                  <a:pt x="1779515" y="2675949"/>
                  <a:pt x="1763368" y="2686961"/>
                  <a:pt x="1745965" y="2699942"/>
                </a:cubicBezTo>
                <a:cubicBezTo>
                  <a:pt x="1594921" y="2803282"/>
                  <a:pt x="1433213" y="2890072"/>
                  <a:pt x="1263656" y="2958807"/>
                </a:cubicBezTo>
                <a:cubicBezTo>
                  <a:pt x="1193055" y="2990715"/>
                  <a:pt x="1120391" y="3023548"/>
                  <a:pt x="1049182" y="3059072"/>
                </a:cubicBezTo>
                <a:cubicBezTo>
                  <a:pt x="808370" y="3175517"/>
                  <a:pt x="676419" y="3405351"/>
                  <a:pt x="718429" y="3627633"/>
                </a:cubicBezTo>
                <a:lnTo>
                  <a:pt x="717763" y="3628129"/>
                </a:lnTo>
                <a:lnTo>
                  <a:pt x="754990" y="3758382"/>
                </a:lnTo>
                <a:lnTo>
                  <a:pt x="805698" y="3883970"/>
                </a:lnTo>
                <a:cubicBezTo>
                  <a:pt x="818021" y="3913141"/>
                  <a:pt x="830578" y="3942811"/>
                  <a:pt x="842499" y="3973001"/>
                </a:cubicBezTo>
                <a:lnTo>
                  <a:pt x="862358" y="4028483"/>
                </a:lnTo>
                <a:lnTo>
                  <a:pt x="875486" y="4065161"/>
                </a:lnTo>
                <a:cubicBezTo>
                  <a:pt x="940722" y="4273514"/>
                  <a:pt x="903914" y="4497470"/>
                  <a:pt x="868033" y="4713843"/>
                </a:cubicBezTo>
                <a:cubicBezTo>
                  <a:pt x="818637" y="5018008"/>
                  <a:pt x="770626" y="5306280"/>
                  <a:pt x="987060" y="5552042"/>
                </a:cubicBezTo>
                <a:lnTo>
                  <a:pt x="1025085" y="5587623"/>
                </a:lnTo>
                <a:lnTo>
                  <a:pt x="953855" y="5587623"/>
                </a:lnTo>
                <a:lnTo>
                  <a:pt x="953435" y="5587204"/>
                </a:lnTo>
                <a:cubicBezTo>
                  <a:pt x="937938" y="5569727"/>
                  <a:pt x="923391" y="5551358"/>
                  <a:pt x="909918" y="5532293"/>
                </a:cubicBezTo>
                <a:cubicBezTo>
                  <a:pt x="730413" y="5281353"/>
                  <a:pt x="777077" y="4989801"/>
                  <a:pt x="824469" y="4710445"/>
                </a:cubicBezTo>
                <a:cubicBezTo>
                  <a:pt x="854818" y="4525578"/>
                  <a:pt x="886317" y="4335426"/>
                  <a:pt x="852022" y="4157956"/>
                </a:cubicBezTo>
                <a:lnTo>
                  <a:pt x="833101" y="4082727"/>
                </a:lnTo>
                <a:lnTo>
                  <a:pt x="764749" y="3905832"/>
                </a:lnTo>
                <a:lnTo>
                  <a:pt x="754291" y="3879681"/>
                </a:lnTo>
                <a:lnTo>
                  <a:pt x="712570" y="3775379"/>
                </a:lnTo>
                <a:cubicBezTo>
                  <a:pt x="697432" y="3731058"/>
                  <a:pt x="684567" y="3685952"/>
                  <a:pt x="674043" y="3640237"/>
                </a:cubicBezTo>
                <a:cubicBezTo>
                  <a:pt x="624992" y="3393228"/>
                  <a:pt x="767318" y="3144288"/>
                  <a:pt x="1027519" y="3016112"/>
                </a:cubicBezTo>
                <a:cubicBezTo>
                  <a:pt x="1099350" y="2980677"/>
                  <a:pt x="1172577" y="2947958"/>
                  <a:pt x="1243050" y="2915090"/>
                </a:cubicBezTo>
                <a:cubicBezTo>
                  <a:pt x="1409569" y="2847722"/>
                  <a:pt x="1568406" y="2762637"/>
                  <a:pt x="1716743" y="2661329"/>
                </a:cubicBezTo>
                <a:cubicBezTo>
                  <a:pt x="1734044" y="2648953"/>
                  <a:pt x="1752065" y="2636063"/>
                  <a:pt x="1768701" y="2624184"/>
                </a:cubicBezTo>
                <a:cubicBezTo>
                  <a:pt x="1785280" y="2612314"/>
                  <a:pt x="1807071" y="2593539"/>
                  <a:pt x="1826866" y="2579387"/>
                </a:cubicBezTo>
                <a:cubicBezTo>
                  <a:pt x="2032391" y="2429079"/>
                  <a:pt x="2216525" y="2356745"/>
                  <a:pt x="2382916" y="2361848"/>
                </a:cubicBezTo>
                <a:close/>
                <a:moveTo>
                  <a:pt x="2348727" y="2222886"/>
                </a:moveTo>
                <a:cubicBezTo>
                  <a:pt x="2456912" y="2225783"/>
                  <a:pt x="2558121" y="2258938"/>
                  <a:pt x="2653142" y="2322070"/>
                </a:cubicBezTo>
                <a:lnTo>
                  <a:pt x="2712744" y="2362847"/>
                </a:lnTo>
                <a:cubicBezTo>
                  <a:pt x="2802253" y="2425273"/>
                  <a:pt x="2895084" y="2490102"/>
                  <a:pt x="2998744" y="2503626"/>
                </a:cubicBezTo>
                <a:cubicBezTo>
                  <a:pt x="3124625" y="2519851"/>
                  <a:pt x="3250112" y="2472079"/>
                  <a:pt x="3382713" y="2420812"/>
                </a:cubicBezTo>
                <a:cubicBezTo>
                  <a:pt x="3497960" y="2376642"/>
                  <a:pt x="3616990" y="2330291"/>
                  <a:pt x="3742756" y="2326945"/>
                </a:cubicBezTo>
                <a:cubicBezTo>
                  <a:pt x="3919426" y="2323849"/>
                  <a:pt x="4059221" y="2366247"/>
                  <a:pt x="4156202" y="2448830"/>
                </a:cubicBezTo>
                <a:lnTo>
                  <a:pt x="4156208" y="2448835"/>
                </a:lnTo>
                <a:lnTo>
                  <a:pt x="4156209" y="2448836"/>
                </a:lnTo>
                <a:cubicBezTo>
                  <a:pt x="4352290" y="2616197"/>
                  <a:pt x="4289716" y="2863890"/>
                  <a:pt x="4229670" y="3103926"/>
                </a:cubicBezTo>
                <a:cubicBezTo>
                  <a:pt x="4174957" y="3321551"/>
                  <a:pt x="4119022" y="3546427"/>
                  <a:pt x="4258003" y="3707877"/>
                </a:cubicBezTo>
                <a:lnTo>
                  <a:pt x="4261602" y="3711348"/>
                </a:lnTo>
                <a:lnTo>
                  <a:pt x="4313039" y="3760915"/>
                </a:lnTo>
                <a:lnTo>
                  <a:pt x="4371895" y="3820537"/>
                </a:lnTo>
                <a:lnTo>
                  <a:pt x="4382835" y="3831614"/>
                </a:lnTo>
                <a:cubicBezTo>
                  <a:pt x="4417543" y="3881806"/>
                  <a:pt x="4437119" y="3940913"/>
                  <a:pt x="4439261" y="4001954"/>
                </a:cubicBezTo>
                <a:cubicBezTo>
                  <a:pt x="4441399" y="4062996"/>
                  <a:pt x="4426021" y="4123470"/>
                  <a:pt x="4394938" y="4176250"/>
                </a:cubicBezTo>
                <a:cubicBezTo>
                  <a:pt x="4371699" y="4215210"/>
                  <a:pt x="4343324" y="4250866"/>
                  <a:pt x="4310581" y="4282268"/>
                </a:cubicBezTo>
                <a:cubicBezTo>
                  <a:pt x="4265983" y="4319179"/>
                  <a:pt x="4233833" y="4368885"/>
                  <a:pt x="4218558" y="4424610"/>
                </a:cubicBezTo>
                <a:cubicBezTo>
                  <a:pt x="4216678" y="4471392"/>
                  <a:pt x="4227049" y="4517781"/>
                  <a:pt x="4248667" y="4559270"/>
                </a:cubicBezTo>
                <a:cubicBezTo>
                  <a:pt x="4266006" y="4596062"/>
                  <a:pt x="4277824" y="4635214"/>
                  <a:pt x="4283750" y="4675488"/>
                </a:cubicBezTo>
                <a:cubicBezTo>
                  <a:pt x="4297714" y="4817440"/>
                  <a:pt x="4204572" y="4903714"/>
                  <a:pt x="4113745" y="4987244"/>
                </a:cubicBezTo>
                <a:cubicBezTo>
                  <a:pt x="4044829" y="5051385"/>
                  <a:pt x="3979401" y="5111462"/>
                  <a:pt x="3960655" y="5194982"/>
                </a:cubicBezTo>
                <a:cubicBezTo>
                  <a:pt x="3921899" y="5366808"/>
                  <a:pt x="3887690" y="5518689"/>
                  <a:pt x="3688630" y="5575364"/>
                </a:cubicBezTo>
                <a:lnTo>
                  <a:pt x="3624178" y="5587623"/>
                </a:lnTo>
                <a:lnTo>
                  <a:pt x="3259829" y="5587623"/>
                </a:lnTo>
                <a:lnTo>
                  <a:pt x="3244603" y="5587067"/>
                </a:lnTo>
                <a:lnTo>
                  <a:pt x="3240316" y="5586911"/>
                </a:lnTo>
                <a:lnTo>
                  <a:pt x="3227600" y="5587623"/>
                </a:lnTo>
                <a:lnTo>
                  <a:pt x="2935325" y="5587623"/>
                </a:lnTo>
                <a:lnTo>
                  <a:pt x="3034135" y="5562793"/>
                </a:lnTo>
                <a:cubicBezTo>
                  <a:pt x="3100874" y="5550624"/>
                  <a:pt x="3168513" y="5543420"/>
                  <a:pt x="3237175" y="5542915"/>
                </a:cubicBezTo>
                <a:cubicBezTo>
                  <a:pt x="3282244" y="5542551"/>
                  <a:pt x="3327812" y="5545029"/>
                  <a:pt x="3372420" y="5547638"/>
                </a:cubicBezTo>
                <a:cubicBezTo>
                  <a:pt x="3443196" y="5553407"/>
                  <a:pt x="3514373" y="5552981"/>
                  <a:pt x="3585146" y="5546440"/>
                </a:cubicBezTo>
                <a:cubicBezTo>
                  <a:pt x="3825453" y="5519558"/>
                  <a:pt x="3865681" y="5398878"/>
                  <a:pt x="3913142" y="5183820"/>
                </a:cubicBezTo>
                <a:cubicBezTo>
                  <a:pt x="3934839" y="5086513"/>
                  <a:pt x="4008444" y="5018455"/>
                  <a:pt x="4080170" y="4952238"/>
                </a:cubicBezTo>
                <a:cubicBezTo>
                  <a:pt x="4165953" y="4872856"/>
                  <a:pt x="4247181" y="4798292"/>
                  <a:pt x="4236493" y="4681089"/>
                </a:cubicBezTo>
                <a:cubicBezTo>
                  <a:pt x="4230904" y="4645301"/>
                  <a:pt x="4220245" y="4610549"/>
                  <a:pt x="4204825" y="4577852"/>
                </a:cubicBezTo>
                <a:cubicBezTo>
                  <a:pt x="4179449" y="4528909"/>
                  <a:pt x="4167994" y="4473915"/>
                  <a:pt x="4171676" y="4418782"/>
                </a:cubicBezTo>
                <a:cubicBezTo>
                  <a:pt x="4181472" y="4349616"/>
                  <a:pt x="4229651" y="4299779"/>
                  <a:pt x="4276408" y="4250927"/>
                </a:cubicBezTo>
                <a:cubicBezTo>
                  <a:pt x="4306507" y="4222139"/>
                  <a:pt x="4332779" y="4189630"/>
                  <a:pt x="4354552" y="4154145"/>
                </a:cubicBezTo>
                <a:cubicBezTo>
                  <a:pt x="4380873" y="4110310"/>
                  <a:pt x="4394493" y="4060121"/>
                  <a:pt x="4393866" y="4009136"/>
                </a:cubicBezTo>
                <a:cubicBezTo>
                  <a:pt x="4393241" y="3958154"/>
                  <a:pt x="4378406" y="3908423"/>
                  <a:pt x="4351021" y="3865543"/>
                </a:cubicBezTo>
                <a:lnTo>
                  <a:pt x="4346744" y="3859551"/>
                </a:lnTo>
                <a:cubicBezTo>
                  <a:pt x="4327559" y="3835954"/>
                  <a:pt x="4306158" y="3814304"/>
                  <a:pt x="4282804" y="3794812"/>
                </a:cubicBezTo>
                <a:cubicBezTo>
                  <a:pt x="4262112" y="3776881"/>
                  <a:pt x="4242515" y="3757717"/>
                  <a:pt x="4224121" y="3737400"/>
                </a:cubicBezTo>
                <a:cubicBezTo>
                  <a:pt x="4069196" y="3558145"/>
                  <a:pt x="4128123" y="3321036"/>
                  <a:pt x="4185730" y="3091774"/>
                </a:cubicBezTo>
                <a:cubicBezTo>
                  <a:pt x="4236135" y="2891173"/>
                  <a:pt x="4286701" y="2689644"/>
                  <a:pt x="4180575" y="2543482"/>
                </a:cubicBezTo>
                <a:lnTo>
                  <a:pt x="4125046" y="2484400"/>
                </a:lnTo>
                <a:lnTo>
                  <a:pt x="4051086" y="2434552"/>
                </a:lnTo>
                <a:cubicBezTo>
                  <a:pt x="3969755" y="2392061"/>
                  <a:pt x="3866474" y="2371691"/>
                  <a:pt x="3742630" y="2373797"/>
                </a:cubicBezTo>
                <a:cubicBezTo>
                  <a:pt x="3626700" y="2375960"/>
                  <a:pt x="3509931" y="2421744"/>
                  <a:pt x="3400034" y="2463686"/>
                </a:cubicBezTo>
                <a:cubicBezTo>
                  <a:pt x="3267786" y="2514701"/>
                  <a:pt x="3131251" y="2567189"/>
                  <a:pt x="2993278" y="2548985"/>
                </a:cubicBezTo>
                <a:cubicBezTo>
                  <a:pt x="2876620" y="2535196"/>
                  <a:pt x="2780771" y="2466151"/>
                  <a:pt x="2686828" y="2400518"/>
                </a:cubicBezTo>
                <a:lnTo>
                  <a:pt x="2628078" y="2360191"/>
                </a:lnTo>
                <a:cubicBezTo>
                  <a:pt x="2539553" y="2301382"/>
                  <a:pt x="2445115" y="2271153"/>
                  <a:pt x="2343742" y="2269455"/>
                </a:cubicBezTo>
                <a:cubicBezTo>
                  <a:pt x="2174788" y="2266623"/>
                  <a:pt x="1986570" y="2343039"/>
                  <a:pt x="1774361" y="2498455"/>
                </a:cubicBezTo>
                <a:cubicBezTo>
                  <a:pt x="1752126" y="2514368"/>
                  <a:pt x="1729834" y="2530294"/>
                  <a:pt x="1709616" y="2549013"/>
                </a:cubicBezTo>
                <a:cubicBezTo>
                  <a:pt x="1689346" y="2567747"/>
                  <a:pt x="1675508" y="2576046"/>
                  <a:pt x="1656951" y="2590386"/>
                </a:cubicBezTo>
                <a:cubicBezTo>
                  <a:pt x="1499921" y="2709055"/>
                  <a:pt x="1320925" y="2792455"/>
                  <a:pt x="1131558" y="2880070"/>
                </a:cubicBezTo>
                <a:cubicBezTo>
                  <a:pt x="1059746" y="2913353"/>
                  <a:pt x="985262" y="2948035"/>
                  <a:pt x="911760" y="2984130"/>
                </a:cubicBezTo>
                <a:cubicBezTo>
                  <a:pt x="655887" y="3112404"/>
                  <a:pt x="516187" y="3360526"/>
                  <a:pt x="566100" y="3602685"/>
                </a:cubicBezTo>
                <a:lnTo>
                  <a:pt x="563675" y="3602292"/>
                </a:lnTo>
                <a:lnTo>
                  <a:pt x="582292" y="3664968"/>
                </a:lnTo>
                <a:lnTo>
                  <a:pt x="605345" y="3742576"/>
                </a:lnTo>
                <a:lnTo>
                  <a:pt x="661364" y="3877727"/>
                </a:lnTo>
                <a:cubicBezTo>
                  <a:pt x="675282" y="3909482"/>
                  <a:pt x="689395" y="3941893"/>
                  <a:pt x="702780" y="3974886"/>
                </a:cubicBezTo>
                <a:lnTo>
                  <a:pt x="731995" y="4054238"/>
                </a:lnTo>
                <a:lnTo>
                  <a:pt x="739839" y="4075544"/>
                </a:lnTo>
                <a:cubicBezTo>
                  <a:pt x="812221" y="4302153"/>
                  <a:pt x="771459" y="4545941"/>
                  <a:pt x="731493" y="4781187"/>
                </a:cubicBezTo>
                <a:cubicBezTo>
                  <a:pt x="682769" y="5068448"/>
                  <a:pt x="636470" y="5341322"/>
                  <a:pt x="780666" y="5583214"/>
                </a:cubicBezTo>
                <a:lnTo>
                  <a:pt x="783875" y="5587623"/>
                </a:lnTo>
                <a:lnTo>
                  <a:pt x="736694" y="5587623"/>
                </a:lnTo>
                <a:lnTo>
                  <a:pt x="716342" y="5553427"/>
                </a:lnTo>
                <a:lnTo>
                  <a:pt x="716342" y="5553426"/>
                </a:lnTo>
                <a:lnTo>
                  <a:pt x="702665" y="5518098"/>
                </a:lnTo>
                <a:lnTo>
                  <a:pt x="675121" y="5446953"/>
                </a:lnTo>
                <a:lnTo>
                  <a:pt x="675122" y="5446952"/>
                </a:lnTo>
                <a:lnTo>
                  <a:pt x="675121" y="5446952"/>
                </a:lnTo>
                <a:cubicBezTo>
                  <a:pt x="610895" y="5231039"/>
                  <a:pt x="650160" y="4998564"/>
                  <a:pt x="688707" y="4771395"/>
                </a:cubicBezTo>
                <a:cubicBezTo>
                  <a:pt x="727765" y="4541588"/>
                  <a:pt x="767901" y="4303572"/>
                  <a:pt x="698364" y="4087679"/>
                </a:cubicBezTo>
                <a:cubicBezTo>
                  <a:pt x="687766" y="4054609"/>
                  <a:pt x="675502" y="4021806"/>
                  <a:pt x="662508" y="3989462"/>
                </a:cubicBezTo>
                <a:lnTo>
                  <a:pt x="622590" y="3894735"/>
                </a:lnTo>
                <a:lnTo>
                  <a:pt x="622280" y="3893999"/>
                </a:lnTo>
                <a:cubicBezTo>
                  <a:pt x="600547" y="3848519"/>
                  <a:pt x="581221" y="3801955"/>
                  <a:pt x="564380" y="3754504"/>
                </a:cubicBezTo>
                <a:lnTo>
                  <a:pt x="564380" y="3754500"/>
                </a:lnTo>
                <a:lnTo>
                  <a:pt x="564378" y="3754498"/>
                </a:lnTo>
                <a:cubicBezTo>
                  <a:pt x="547537" y="3707045"/>
                  <a:pt x="533180" y="3658705"/>
                  <a:pt x="521383" y="3609669"/>
                </a:cubicBezTo>
                <a:cubicBezTo>
                  <a:pt x="466416" y="3349896"/>
                  <a:pt x="615454" y="3081270"/>
                  <a:pt x="890647" y="2943436"/>
                </a:cubicBezTo>
                <a:cubicBezTo>
                  <a:pt x="964018" y="2906377"/>
                  <a:pt x="1039122" y="2871790"/>
                  <a:pt x="1111501" y="2838618"/>
                </a:cubicBezTo>
                <a:cubicBezTo>
                  <a:pt x="1298860" y="2751907"/>
                  <a:pt x="1475518" y="2669664"/>
                  <a:pt x="1628047" y="2553679"/>
                </a:cubicBezTo>
                <a:cubicBezTo>
                  <a:pt x="1645683" y="2541060"/>
                  <a:pt x="1663370" y="2528418"/>
                  <a:pt x="1679891" y="2513422"/>
                </a:cubicBezTo>
                <a:cubicBezTo>
                  <a:pt x="1696357" y="2498439"/>
                  <a:pt x="1723684" y="2478374"/>
                  <a:pt x="1746022" y="2461860"/>
                </a:cubicBezTo>
                <a:cubicBezTo>
                  <a:pt x="1968734" y="2297282"/>
                  <a:pt x="2168420" y="2218059"/>
                  <a:pt x="2348727" y="2222886"/>
                </a:cubicBezTo>
                <a:close/>
                <a:moveTo>
                  <a:pt x="2318591" y="2084281"/>
                </a:moveTo>
                <a:cubicBezTo>
                  <a:pt x="2435148" y="2087000"/>
                  <a:pt x="2544387" y="2122556"/>
                  <a:pt x="2647282" y="2190814"/>
                </a:cubicBezTo>
                <a:cubicBezTo>
                  <a:pt x="2668531" y="2204838"/>
                  <a:pt x="2689921" y="2219818"/>
                  <a:pt x="2711318" y="2234802"/>
                </a:cubicBezTo>
                <a:cubicBezTo>
                  <a:pt x="2808080" y="2302135"/>
                  <a:pt x="2908157" y="2371874"/>
                  <a:pt x="3020485" y="2385573"/>
                </a:cubicBezTo>
                <a:cubicBezTo>
                  <a:pt x="3157347" y="2402972"/>
                  <a:pt x="3292676" y="2350287"/>
                  <a:pt x="3435718" y="2294206"/>
                </a:cubicBezTo>
                <a:cubicBezTo>
                  <a:pt x="3560803" y="2245128"/>
                  <a:pt x="3689116" y="2195334"/>
                  <a:pt x="3823297" y="2191810"/>
                </a:cubicBezTo>
                <a:cubicBezTo>
                  <a:pt x="4013776" y="2187869"/>
                  <a:pt x="4164308" y="2231086"/>
                  <a:pt x="4269947" y="2321290"/>
                </a:cubicBezTo>
                <a:lnTo>
                  <a:pt x="4269952" y="2321295"/>
                </a:lnTo>
                <a:lnTo>
                  <a:pt x="4269955" y="2321297"/>
                </a:lnTo>
                <a:cubicBezTo>
                  <a:pt x="4481083" y="2500740"/>
                  <a:pt x="4414389" y="2767311"/>
                  <a:pt x="4349731" y="3025523"/>
                </a:cubicBezTo>
                <a:cubicBezTo>
                  <a:pt x="4290352" y="3259769"/>
                  <a:pt x="4228636" y="3504186"/>
                  <a:pt x="4381451" y="3677502"/>
                </a:cubicBezTo>
                <a:cubicBezTo>
                  <a:pt x="4400028" y="3697877"/>
                  <a:pt x="4419947" y="3716998"/>
                  <a:pt x="4441081" y="3734728"/>
                </a:cubicBezTo>
                <a:cubicBezTo>
                  <a:pt x="4468534" y="3757797"/>
                  <a:pt x="4493879" y="3783247"/>
                  <a:pt x="4516819" y="3810766"/>
                </a:cubicBezTo>
                <a:cubicBezTo>
                  <a:pt x="4554538" y="3864471"/>
                  <a:pt x="4575964" y="3927933"/>
                  <a:pt x="4578544" y="3993605"/>
                </a:cubicBezTo>
                <a:cubicBezTo>
                  <a:pt x="4581132" y="4059274"/>
                  <a:pt x="4564770" y="4124418"/>
                  <a:pt x="4531392" y="4181234"/>
                </a:cubicBezTo>
                <a:cubicBezTo>
                  <a:pt x="4505946" y="4223551"/>
                  <a:pt x="4474959" y="4262343"/>
                  <a:pt x="4439248" y="4296522"/>
                </a:cubicBezTo>
                <a:cubicBezTo>
                  <a:pt x="4392491" y="4345373"/>
                  <a:pt x="4347353" y="4391997"/>
                  <a:pt x="4339890" y="4450992"/>
                </a:cubicBezTo>
                <a:cubicBezTo>
                  <a:pt x="4337718" y="4501872"/>
                  <a:pt x="4349271" y="4552300"/>
                  <a:pt x="4373360" y="4597061"/>
                </a:cubicBezTo>
                <a:cubicBezTo>
                  <a:pt x="4391801" y="4637035"/>
                  <a:pt x="4404212" y="4679531"/>
                  <a:pt x="4410189" y="4723204"/>
                </a:cubicBezTo>
                <a:cubicBezTo>
                  <a:pt x="4426038" y="4875980"/>
                  <a:pt x="4326143" y="4969248"/>
                  <a:pt x="4228994" y="5058869"/>
                </a:cubicBezTo>
                <a:cubicBezTo>
                  <a:pt x="4154238" y="5128296"/>
                  <a:pt x="4084160" y="5193809"/>
                  <a:pt x="4063445" y="5283556"/>
                </a:cubicBezTo>
                <a:cubicBezTo>
                  <a:pt x="4040277" y="5389639"/>
                  <a:pt x="4018722" y="5488461"/>
                  <a:pt x="3964524" y="5565069"/>
                </a:cubicBezTo>
                <a:lnTo>
                  <a:pt x="3944414" y="5587623"/>
                </a:lnTo>
                <a:lnTo>
                  <a:pt x="3883636" y="5587623"/>
                </a:lnTo>
                <a:lnTo>
                  <a:pt x="3924623" y="5543904"/>
                </a:lnTo>
                <a:cubicBezTo>
                  <a:pt x="3974084" y="5477186"/>
                  <a:pt x="3996949" y="5385793"/>
                  <a:pt x="4021364" y="5273243"/>
                </a:cubicBezTo>
                <a:cubicBezTo>
                  <a:pt x="4044879" y="5168757"/>
                  <a:pt x="4123343" y="5094077"/>
                  <a:pt x="4200379" y="5024096"/>
                </a:cubicBezTo>
                <a:cubicBezTo>
                  <a:pt x="4293176" y="4938109"/>
                  <a:pt x="4380461" y="4857069"/>
                  <a:pt x="4367233" y="4727368"/>
                </a:cubicBezTo>
                <a:cubicBezTo>
                  <a:pt x="4360306" y="4689004"/>
                  <a:pt x="4347941" y="4651854"/>
                  <a:pt x="4330515" y="4617033"/>
                </a:cubicBezTo>
                <a:cubicBezTo>
                  <a:pt x="4303050" y="4564695"/>
                  <a:pt x="4290436" y="4505772"/>
                  <a:pt x="4294027" y="4446604"/>
                </a:cubicBezTo>
                <a:cubicBezTo>
                  <a:pt x="4304388" y="4372250"/>
                  <a:pt x="4356037" y="4318297"/>
                  <a:pt x="4406191" y="4266001"/>
                </a:cubicBezTo>
                <a:cubicBezTo>
                  <a:pt x="4439134" y="4234947"/>
                  <a:pt x="4467762" y="4199620"/>
                  <a:pt x="4491304" y="4161035"/>
                </a:cubicBezTo>
                <a:cubicBezTo>
                  <a:pt x="4519600" y="4113093"/>
                  <a:pt x="4533995" y="4058298"/>
                  <a:pt x="4532877" y="4002817"/>
                </a:cubicBezTo>
                <a:cubicBezTo>
                  <a:pt x="4531747" y="3947283"/>
                  <a:pt x="4515151" y="3893289"/>
                  <a:pt x="4484942" y="3846837"/>
                </a:cubicBezTo>
                <a:lnTo>
                  <a:pt x="4479662" y="3839458"/>
                </a:lnTo>
                <a:cubicBezTo>
                  <a:pt x="4458492" y="3814024"/>
                  <a:pt x="4434973" y="3790637"/>
                  <a:pt x="4409419" y="3769611"/>
                </a:cubicBezTo>
                <a:cubicBezTo>
                  <a:pt x="4387009" y="3750640"/>
                  <a:pt x="4365864" y="3730322"/>
                  <a:pt x="4346070" y="3708687"/>
                </a:cubicBezTo>
                <a:cubicBezTo>
                  <a:pt x="4177598" y="3515704"/>
                  <a:pt x="4239983" y="3261777"/>
                  <a:pt x="4303370" y="3012976"/>
                </a:cubicBezTo>
                <a:cubicBezTo>
                  <a:pt x="4359507" y="2789686"/>
                  <a:pt x="4413193" y="2576684"/>
                  <a:pt x="4298624" y="2419237"/>
                </a:cubicBezTo>
                <a:lnTo>
                  <a:pt x="4238742" y="2355296"/>
                </a:lnTo>
                <a:lnTo>
                  <a:pt x="4158067" y="2301396"/>
                </a:lnTo>
                <a:cubicBezTo>
                  <a:pt x="4069498" y="2255542"/>
                  <a:pt x="3957405" y="2233906"/>
                  <a:pt x="3823124" y="2237100"/>
                </a:cubicBezTo>
                <a:cubicBezTo>
                  <a:pt x="3697111" y="2240097"/>
                  <a:pt x="3572375" y="2288927"/>
                  <a:pt x="3451324" y="2336181"/>
                </a:cubicBezTo>
                <a:cubicBezTo>
                  <a:pt x="3308991" y="2391753"/>
                  <a:pt x="3161662" y="2449309"/>
                  <a:pt x="3012955" y="2430280"/>
                </a:cubicBezTo>
                <a:cubicBezTo>
                  <a:pt x="2888134" y="2413299"/>
                  <a:pt x="2783772" y="2341309"/>
                  <a:pt x="2684352" y="2269505"/>
                </a:cubicBezTo>
                <a:lnTo>
                  <a:pt x="2620966" y="2227175"/>
                </a:lnTo>
                <a:cubicBezTo>
                  <a:pt x="2525116" y="2163444"/>
                  <a:pt x="2422696" y="2130632"/>
                  <a:pt x="2312852" y="2128875"/>
                </a:cubicBezTo>
                <a:cubicBezTo>
                  <a:pt x="2129779" y="2125948"/>
                  <a:pt x="1926078" y="2209288"/>
                  <a:pt x="1697785" y="2379536"/>
                </a:cubicBezTo>
                <a:cubicBezTo>
                  <a:pt x="1672331" y="2397729"/>
                  <a:pt x="1646879" y="2415923"/>
                  <a:pt x="1623734" y="2437270"/>
                </a:cubicBezTo>
                <a:cubicBezTo>
                  <a:pt x="1605711" y="2450154"/>
                  <a:pt x="1589910" y="2464641"/>
                  <a:pt x="1570967" y="2479246"/>
                </a:cubicBezTo>
                <a:cubicBezTo>
                  <a:pt x="1401251" y="2610723"/>
                  <a:pt x="1207697" y="2702927"/>
                  <a:pt x="1000845" y="2801975"/>
                </a:cubicBezTo>
                <a:cubicBezTo>
                  <a:pt x="927544" y="2836863"/>
                  <a:pt x="851287" y="2872815"/>
                  <a:pt x="776110" y="2909569"/>
                </a:cubicBezTo>
                <a:cubicBezTo>
                  <a:pt x="538167" y="3032802"/>
                  <a:pt x="396108" y="3252986"/>
                  <a:pt x="402122" y="3480500"/>
                </a:cubicBezTo>
                <a:lnTo>
                  <a:pt x="413916" y="3578192"/>
                </a:lnTo>
                <a:lnTo>
                  <a:pt x="414432" y="3578885"/>
                </a:lnTo>
                <a:cubicBezTo>
                  <a:pt x="440032" y="3680650"/>
                  <a:pt x="476168" y="3779439"/>
                  <a:pt x="522210" y="3873667"/>
                </a:cubicBezTo>
                <a:lnTo>
                  <a:pt x="523475" y="3876815"/>
                </a:lnTo>
                <a:lnTo>
                  <a:pt x="608471" y="4088250"/>
                </a:lnTo>
                <a:cubicBezTo>
                  <a:pt x="688952" y="4332961"/>
                  <a:pt x="642580" y="4595093"/>
                  <a:pt x="599177" y="4850866"/>
                </a:cubicBezTo>
                <a:cubicBezTo>
                  <a:pt x="568741" y="5026681"/>
                  <a:pt x="539068" y="5197574"/>
                  <a:pt x="548013" y="5360312"/>
                </a:cubicBezTo>
                <a:lnTo>
                  <a:pt x="562554" y="5480785"/>
                </a:lnTo>
                <a:lnTo>
                  <a:pt x="590466" y="5581144"/>
                </a:lnTo>
                <a:lnTo>
                  <a:pt x="592268" y="5587623"/>
                </a:lnTo>
                <a:lnTo>
                  <a:pt x="542495" y="5587623"/>
                </a:lnTo>
                <a:lnTo>
                  <a:pt x="534669" y="5567287"/>
                </a:lnTo>
                <a:lnTo>
                  <a:pt x="534669" y="5567287"/>
                </a:lnTo>
                <a:lnTo>
                  <a:pt x="534668" y="5567286"/>
                </a:lnTo>
                <a:cubicBezTo>
                  <a:pt x="466588" y="5336170"/>
                  <a:pt x="509956" y="5086921"/>
                  <a:pt x="552945" y="4843008"/>
                </a:cubicBezTo>
                <a:cubicBezTo>
                  <a:pt x="596242" y="4593707"/>
                  <a:pt x="640566" y="4336214"/>
                  <a:pt x="564116" y="4102427"/>
                </a:cubicBezTo>
                <a:cubicBezTo>
                  <a:pt x="552312" y="4066511"/>
                  <a:pt x="538647" y="4030992"/>
                  <a:pt x="524169" y="3995921"/>
                </a:cubicBezTo>
                <a:lnTo>
                  <a:pt x="514820" y="3974271"/>
                </a:lnTo>
                <a:lnTo>
                  <a:pt x="479343" y="3892118"/>
                </a:lnTo>
                <a:lnTo>
                  <a:pt x="470605" y="3871414"/>
                </a:lnTo>
                <a:lnTo>
                  <a:pt x="416546" y="3743333"/>
                </a:lnTo>
                <a:cubicBezTo>
                  <a:pt x="398172" y="3692729"/>
                  <a:pt x="382376" y="3641184"/>
                  <a:pt x="369213" y="3588894"/>
                </a:cubicBezTo>
                <a:cubicBezTo>
                  <a:pt x="307088" y="3307153"/>
                  <a:pt x="463324" y="3017974"/>
                  <a:pt x="757087" y="2869512"/>
                </a:cubicBezTo>
                <a:cubicBezTo>
                  <a:pt x="832179" y="2831206"/>
                  <a:pt x="908206" y="2794899"/>
                  <a:pt x="982876" y="2761163"/>
                </a:cubicBezTo>
                <a:cubicBezTo>
                  <a:pt x="1185795" y="2664908"/>
                  <a:pt x="1377008" y="2573858"/>
                  <a:pt x="1542842" y="2445159"/>
                </a:cubicBezTo>
                <a:cubicBezTo>
                  <a:pt x="1560864" y="2432274"/>
                  <a:pt x="1576896" y="2418142"/>
                  <a:pt x="1595120" y="2404050"/>
                </a:cubicBezTo>
                <a:cubicBezTo>
                  <a:pt x="1619690" y="2383837"/>
                  <a:pt x="1644438" y="2364003"/>
                  <a:pt x="1670325" y="2344957"/>
                </a:cubicBezTo>
                <a:cubicBezTo>
                  <a:pt x="1909740" y="2166434"/>
                  <a:pt x="2124329" y="2079750"/>
                  <a:pt x="2318591" y="2084281"/>
                </a:cubicBezTo>
                <a:close/>
                <a:moveTo>
                  <a:pt x="2286274" y="1941926"/>
                </a:moveTo>
                <a:cubicBezTo>
                  <a:pt x="2411149" y="1944473"/>
                  <a:pt x="2528019" y="1982441"/>
                  <a:pt x="2637746" y="2055774"/>
                </a:cubicBezTo>
                <a:lnTo>
                  <a:pt x="2656304" y="2068432"/>
                </a:lnTo>
                <a:lnTo>
                  <a:pt x="2706570" y="2102714"/>
                </a:lnTo>
                <a:cubicBezTo>
                  <a:pt x="2759054" y="2138759"/>
                  <a:pt x="2812102" y="2175594"/>
                  <a:pt x="2867235" y="2205360"/>
                </a:cubicBezTo>
                <a:lnTo>
                  <a:pt x="2951683" y="2243722"/>
                </a:lnTo>
                <a:lnTo>
                  <a:pt x="3040405" y="2265584"/>
                </a:lnTo>
                <a:cubicBezTo>
                  <a:pt x="3187651" y="2284062"/>
                  <a:pt x="3333066" y="2226821"/>
                  <a:pt x="3487862" y="2165523"/>
                </a:cubicBezTo>
                <a:cubicBezTo>
                  <a:pt x="3621972" y="2112639"/>
                  <a:pt x="3760479" y="2057683"/>
                  <a:pt x="3904636" y="2053932"/>
                </a:cubicBezTo>
                <a:cubicBezTo>
                  <a:pt x="4109035" y="2048532"/>
                  <a:pt x="4270245" y="2094741"/>
                  <a:pt x="4383136" y="2189851"/>
                </a:cubicBezTo>
                <a:cubicBezTo>
                  <a:pt x="4439845" y="2238147"/>
                  <a:pt x="4477912" y="2292204"/>
                  <a:pt x="4502033" y="2350441"/>
                </a:cubicBezTo>
                <a:lnTo>
                  <a:pt x="4502033" y="2350442"/>
                </a:lnTo>
                <a:lnTo>
                  <a:pt x="4502035" y="2350444"/>
                </a:lnTo>
                <a:cubicBezTo>
                  <a:pt x="4550277" y="2466919"/>
                  <a:pt x="4542730" y="2600115"/>
                  <a:pt x="4516942" y="2737389"/>
                </a:cubicBezTo>
                <a:lnTo>
                  <a:pt x="4495518" y="2830606"/>
                </a:lnTo>
                <a:lnTo>
                  <a:pt x="4469276" y="2944783"/>
                </a:lnTo>
                <a:lnTo>
                  <a:pt x="4442650" y="3059473"/>
                </a:lnTo>
                <a:lnTo>
                  <a:pt x="4425006" y="3135476"/>
                </a:lnTo>
                <a:cubicBezTo>
                  <a:pt x="4387766" y="3325243"/>
                  <a:pt x="4382420" y="3508263"/>
                  <a:pt x="4506207" y="3648831"/>
                </a:cubicBezTo>
                <a:cubicBezTo>
                  <a:pt x="4526218" y="3670338"/>
                  <a:pt x="4547480" y="3690559"/>
                  <a:pt x="4569911" y="3709523"/>
                </a:cubicBezTo>
                <a:cubicBezTo>
                  <a:pt x="4599641" y="3733981"/>
                  <a:pt x="4626987" y="3761207"/>
                  <a:pt x="4651579" y="3790846"/>
                </a:cubicBezTo>
                <a:cubicBezTo>
                  <a:pt x="4692270" y="3848134"/>
                  <a:pt x="4715460" y="3915978"/>
                  <a:pt x="4718374" y="3986255"/>
                </a:cubicBezTo>
                <a:cubicBezTo>
                  <a:pt x="4719832" y="4021393"/>
                  <a:pt x="4716191" y="4056399"/>
                  <a:pt x="4707712" y="4090223"/>
                </a:cubicBezTo>
                <a:lnTo>
                  <a:pt x="4673469" y="4173818"/>
                </a:lnTo>
                <a:lnTo>
                  <a:pt x="4668029" y="4187101"/>
                </a:lnTo>
                <a:lnTo>
                  <a:pt x="4655966" y="4204544"/>
                </a:lnTo>
                <a:lnTo>
                  <a:pt x="4623000" y="4252215"/>
                </a:lnTo>
                <a:cubicBezTo>
                  <a:pt x="4606547" y="4272860"/>
                  <a:pt x="4588685" y="4292396"/>
                  <a:pt x="4569530" y="4310668"/>
                </a:cubicBezTo>
                <a:cubicBezTo>
                  <a:pt x="4519280" y="4363584"/>
                  <a:pt x="4471461" y="4413188"/>
                  <a:pt x="4462835" y="4477268"/>
                </a:cubicBezTo>
                <a:cubicBezTo>
                  <a:pt x="4460737" y="4532306"/>
                  <a:pt x="4473542" y="4586809"/>
                  <a:pt x="4499904" y="4635083"/>
                </a:cubicBezTo>
                <a:cubicBezTo>
                  <a:pt x="4510117" y="4656254"/>
                  <a:pt x="4518790" y="4678109"/>
                  <a:pt x="4525868" y="4700475"/>
                </a:cubicBezTo>
                <a:lnTo>
                  <a:pt x="4538318" y="4752482"/>
                </a:lnTo>
                <a:lnTo>
                  <a:pt x="4542258" y="4768939"/>
                </a:lnTo>
                <a:cubicBezTo>
                  <a:pt x="4544522" y="4789366"/>
                  <a:pt x="4544827" y="4808795"/>
                  <a:pt x="4543428" y="4827343"/>
                </a:cubicBezTo>
                <a:lnTo>
                  <a:pt x="4542860" y="4830671"/>
                </a:lnTo>
                <a:lnTo>
                  <a:pt x="4534364" y="4880474"/>
                </a:lnTo>
                <a:cubicBezTo>
                  <a:pt x="4516129" y="4948109"/>
                  <a:pt x="4474629" y="5003568"/>
                  <a:pt x="4425976" y="5054431"/>
                </a:cubicBezTo>
                <a:lnTo>
                  <a:pt x="4354738" y="5123304"/>
                </a:lnTo>
                <a:lnTo>
                  <a:pt x="4349647" y="5128228"/>
                </a:lnTo>
                <a:cubicBezTo>
                  <a:pt x="4269631" y="5202993"/>
                  <a:pt x="4193808" y="5273174"/>
                  <a:pt x="4172619" y="5371201"/>
                </a:cubicBezTo>
                <a:cubicBezTo>
                  <a:pt x="4160044" y="5428271"/>
                  <a:pt x="4148084" y="5483307"/>
                  <a:pt x="4132086" y="5534307"/>
                </a:cubicBezTo>
                <a:lnTo>
                  <a:pt x="4111984" y="5587623"/>
                </a:lnTo>
                <a:lnTo>
                  <a:pt x="4059687" y="5587623"/>
                </a:lnTo>
                <a:lnTo>
                  <a:pt x="4086302" y="5526922"/>
                </a:lnTo>
                <a:lnTo>
                  <a:pt x="4101042" y="5474639"/>
                </a:lnTo>
                <a:lnTo>
                  <a:pt x="4108222" y="5449171"/>
                </a:lnTo>
                <a:cubicBezTo>
                  <a:pt x="4114985" y="5421719"/>
                  <a:pt x="4121359" y="5392745"/>
                  <a:pt x="4127812" y="5362294"/>
                </a:cubicBezTo>
                <a:lnTo>
                  <a:pt x="4132721" y="5349068"/>
                </a:lnTo>
                <a:lnTo>
                  <a:pt x="4157042" y="5283545"/>
                </a:lnTo>
                <a:cubicBezTo>
                  <a:pt x="4195161" y="5210343"/>
                  <a:pt x="4257212" y="5152225"/>
                  <a:pt x="4318548" y="5095197"/>
                </a:cubicBezTo>
                <a:cubicBezTo>
                  <a:pt x="4418010" y="5002832"/>
                  <a:pt x="4510907" y="4916224"/>
                  <a:pt x="4496480" y="4775127"/>
                </a:cubicBezTo>
                <a:cubicBezTo>
                  <a:pt x="4493079" y="4754070"/>
                  <a:pt x="4488158" y="4733323"/>
                  <a:pt x="4481768" y="4713041"/>
                </a:cubicBezTo>
                <a:lnTo>
                  <a:pt x="4463467" y="4666910"/>
                </a:lnTo>
                <a:lnTo>
                  <a:pt x="4458239" y="4653734"/>
                </a:lnTo>
                <a:lnTo>
                  <a:pt x="4450315" y="4632560"/>
                </a:lnTo>
                <a:lnTo>
                  <a:pt x="4425062" y="4565090"/>
                </a:lnTo>
                <a:cubicBezTo>
                  <a:pt x="4418127" y="4534299"/>
                  <a:pt x="4415382" y="4502548"/>
                  <a:pt x="4417014" y="4470689"/>
                </a:cubicBezTo>
                <a:cubicBezTo>
                  <a:pt x="4419749" y="4450818"/>
                  <a:pt x="4425262" y="4432308"/>
                  <a:pt x="4432833" y="4414864"/>
                </a:cubicBezTo>
                <a:lnTo>
                  <a:pt x="4448654" y="4387090"/>
                </a:lnTo>
                <a:lnTo>
                  <a:pt x="4460990" y="4365432"/>
                </a:lnTo>
                <a:cubicBezTo>
                  <a:pt x="4482914" y="4334213"/>
                  <a:pt x="4510177" y="4306069"/>
                  <a:pt x="4537009" y="4278623"/>
                </a:cubicBezTo>
                <a:lnTo>
                  <a:pt x="4585373" y="4226075"/>
                </a:lnTo>
                <a:lnTo>
                  <a:pt x="4586258" y="4225115"/>
                </a:lnTo>
                <a:lnTo>
                  <a:pt x="4601973" y="4202807"/>
                </a:lnTo>
                <a:lnTo>
                  <a:pt x="4628138" y="4165663"/>
                </a:lnTo>
                <a:lnTo>
                  <a:pt x="4629319" y="4162806"/>
                </a:lnTo>
                <a:lnTo>
                  <a:pt x="4661848" y="4084091"/>
                </a:lnTo>
                <a:cubicBezTo>
                  <a:pt x="4669265" y="4055637"/>
                  <a:pt x="4672794" y="4026190"/>
                  <a:pt x="4672229" y="3996567"/>
                </a:cubicBezTo>
                <a:cubicBezTo>
                  <a:pt x="4671106" y="3937319"/>
                  <a:pt x="4653628" y="3879602"/>
                  <a:pt x="4621722" y="3829747"/>
                </a:cubicBezTo>
                <a:lnTo>
                  <a:pt x="4615426" y="3820927"/>
                </a:lnTo>
                <a:lnTo>
                  <a:pt x="4540017" y="3746055"/>
                </a:lnTo>
                <a:lnTo>
                  <a:pt x="4539857" y="3745896"/>
                </a:lnTo>
                <a:lnTo>
                  <a:pt x="4535243" y="3741490"/>
                </a:lnTo>
                <a:lnTo>
                  <a:pt x="4470809" y="3679965"/>
                </a:lnTo>
                <a:lnTo>
                  <a:pt x="4455849" y="3658888"/>
                </a:lnTo>
                <a:lnTo>
                  <a:pt x="4413796" y="3599644"/>
                </a:lnTo>
                <a:cubicBezTo>
                  <a:pt x="4305913" y="3405441"/>
                  <a:pt x="4365956" y="3166223"/>
                  <a:pt x="4423825" y="2934250"/>
                </a:cubicBezTo>
                <a:cubicBezTo>
                  <a:pt x="4493612" y="2658561"/>
                  <a:pt x="4557065" y="2400151"/>
                  <a:pt x="4352271" y="2227330"/>
                </a:cubicBezTo>
                <a:cubicBezTo>
                  <a:pt x="4326112" y="2205132"/>
                  <a:pt x="4297122" y="2185786"/>
                  <a:pt x="4265323" y="2169348"/>
                </a:cubicBezTo>
                <a:lnTo>
                  <a:pt x="4161517" y="2128807"/>
                </a:lnTo>
                <a:lnTo>
                  <a:pt x="4040971" y="2106014"/>
                </a:lnTo>
                <a:cubicBezTo>
                  <a:pt x="3998012" y="2101409"/>
                  <a:pt x="3952283" y="2099813"/>
                  <a:pt x="3903804" y="2101280"/>
                </a:cubicBezTo>
                <a:cubicBezTo>
                  <a:pt x="3768062" y="2104856"/>
                  <a:pt x="3633595" y="2157989"/>
                  <a:pt x="3501644" y="2210917"/>
                </a:cubicBezTo>
                <a:cubicBezTo>
                  <a:pt x="3348869" y="2271300"/>
                  <a:pt x="3190495" y="2333567"/>
                  <a:pt x="3031655" y="2313817"/>
                </a:cubicBezTo>
                <a:cubicBezTo>
                  <a:pt x="2898066" y="2297259"/>
                  <a:pt x="2785448" y="2218958"/>
                  <a:pt x="2676506" y="2142805"/>
                </a:cubicBezTo>
                <a:lnTo>
                  <a:pt x="2645108" y="2121328"/>
                </a:lnTo>
                <a:lnTo>
                  <a:pt x="2608540" y="2096315"/>
                </a:lnTo>
                <a:cubicBezTo>
                  <a:pt x="2556885" y="2062036"/>
                  <a:pt x="2503494" y="2036114"/>
                  <a:pt x="2448247" y="2018565"/>
                </a:cubicBezTo>
                <a:lnTo>
                  <a:pt x="2363972" y="1998525"/>
                </a:lnTo>
                <a:lnTo>
                  <a:pt x="2276827" y="1991055"/>
                </a:lnTo>
                <a:cubicBezTo>
                  <a:pt x="2079900" y="1988433"/>
                  <a:pt x="1861026" y="2079016"/>
                  <a:pt x="1615784" y="2263372"/>
                </a:cubicBezTo>
                <a:cubicBezTo>
                  <a:pt x="1586451" y="2284345"/>
                  <a:pt x="1559238" y="2307520"/>
                  <a:pt x="1531894" y="2329741"/>
                </a:cubicBezTo>
                <a:cubicBezTo>
                  <a:pt x="1513873" y="2342626"/>
                  <a:pt x="1498073" y="2357113"/>
                  <a:pt x="1480183" y="2370962"/>
                </a:cubicBezTo>
                <a:cubicBezTo>
                  <a:pt x="1296774" y="2515413"/>
                  <a:pt x="1088329" y="2616668"/>
                  <a:pt x="867693" y="2723997"/>
                </a:cubicBezTo>
                <a:cubicBezTo>
                  <a:pt x="793239" y="2760248"/>
                  <a:pt x="715670" y="2798175"/>
                  <a:pt x="640090" y="2837350"/>
                </a:cubicBezTo>
                <a:cubicBezTo>
                  <a:pt x="423152" y="2949471"/>
                  <a:pt x="282888" y="3139426"/>
                  <a:pt x="252411" y="3345445"/>
                </a:cubicBezTo>
                <a:lnTo>
                  <a:pt x="246475" y="3449507"/>
                </a:lnTo>
                <a:lnTo>
                  <a:pt x="259758" y="3554527"/>
                </a:lnTo>
                <a:cubicBezTo>
                  <a:pt x="288350" y="3662684"/>
                  <a:pt x="327652" y="3767685"/>
                  <a:pt x="377160" y="3867942"/>
                </a:cubicBezTo>
                <a:cubicBezTo>
                  <a:pt x="412789" y="3943461"/>
                  <a:pt x="444565" y="4020746"/>
                  <a:pt x="472339" y="4099508"/>
                </a:cubicBezTo>
                <a:cubicBezTo>
                  <a:pt x="494199" y="4165154"/>
                  <a:pt x="507498" y="4232077"/>
                  <a:pt x="514386" y="4299815"/>
                </a:cubicBezTo>
                <a:lnTo>
                  <a:pt x="514386" y="4299816"/>
                </a:lnTo>
                <a:lnTo>
                  <a:pt x="514386" y="4299821"/>
                </a:lnTo>
                <a:cubicBezTo>
                  <a:pt x="535053" y="4503035"/>
                  <a:pt x="498042" y="4713587"/>
                  <a:pt x="461532" y="4918988"/>
                </a:cubicBezTo>
                <a:cubicBezTo>
                  <a:pt x="453296" y="4965788"/>
                  <a:pt x="445115" y="5012282"/>
                  <a:pt x="437615" y="5058408"/>
                </a:cubicBezTo>
                <a:lnTo>
                  <a:pt x="417784" y="5195620"/>
                </a:lnTo>
                <a:lnTo>
                  <a:pt x="405790" y="5330249"/>
                </a:lnTo>
                <a:cubicBezTo>
                  <a:pt x="401524" y="5413509"/>
                  <a:pt x="404049" y="5495038"/>
                  <a:pt x="417485" y="5574424"/>
                </a:cubicBezTo>
                <a:lnTo>
                  <a:pt x="420375" y="5587623"/>
                </a:lnTo>
                <a:lnTo>
                  <a:pt x="376344" y="5587623"/>
                </a:lnTo>
                <a:lnTo>
                  <a:pt x="369914" y="5554461"/>
                </a:lnTo>
                <a:cubicBezTo>
                  <a:pt x="352155" y="5428310"/>
                  <a:pt x="359143" y="5298414"/>
                  <a:pt x="375643" y="5168110"/>
                </a:cubicBezTo>
                <a:lnTo>
                  <a:pt x="375643" y="5168109"/>
                </a:lnTo>
                <a:lnTo>
                  <a:pt x="375644" y="5168108"/>
                </a:lnTo>
                <a:cubicBezTo>
                  <a:pt x="386643" y="5081238"/>
                  <a:pt x="401871" y="4994185"/>
                  <a:pt x="416812" y="4907939"/>
                </a:cubicBezTo>
                <a:cubicBezTo>
                  <a:pt x="446426" y="4740334"/>
                  <a:pt x="476339" y="4568776"/>
                  <a:pt x="474288" y="4402465"/>
                </a:cubicBezTo>
                <a:lnTo>
                  <a:pt x="468964" y="4303384"/>
                </a:lnTo>
                <a:lnTo>
                  <a:pt x="454421" y="4206003"/>
                </a:lnTo>
                <a:cubicBezTo>
                  <a:pt x="447864" y="4173875"/>
                  <a:pt x="439513" y="4142104"/>
                  <a:pt x="429108" y="4110763"/>
                </a:cubicBezTo>
                <a:cubicBezTo>
                  <a:pt x="403037" y="4033259"/>
                  <a:pt x="368951" y="3957227"/>
                  <a:pt x="335934" y="3884161"/>
                </a:cubicBezTo>
                <a:lnTo>
                  <a:pt x="328250" y="3866355"/>
                </a:lnTo>
                <a:lnTo>
                  <a:pt x="267670" y="3726012"/>
                </a:lnTo>
                <a:cubicBezTo>
                  <a:pt x="247548" y="3672230"/>
                  <a:pt x="230081" y="3617446"/>
                  <a:pt x="215332" y="3561860"/>
                </a:cubicBezTo>
                <a:cubicBezTo>
                  <a:pt x="147794" y="3264333"/>
                  <a:pt x="311463" y="2954961"/>
                  <a:pt x="621140" y="2795125"/>
                </a:cubicBezTo>
                <a:cubicBezTo>
                  <a:pt x="698826" y="2754440"/>
                  <a:pt x="775188" y="2717891"/>
                  <a:pt x="850029" y="2681377"/>
                </a:cubicBezTo>
                <a:cubicBezTo>
                  <a:pt x="1068275" y="2575223"/>
                  <a:pt x="1274375" y="2475119"/>
                  <a:pt x="1454956" y="2332687"/>
                </a:cubicBezTo>
                <a:cubicBezTo>
                  <a:pt x="1472590" y="2320063"/>
                  <a:pt x="1490281" y="2307425"/>
                  <a:pt x="1505947" y="2291975"/>
                </a:cubicBezTo>
                <a:cubicBezTo>
                  <a:pt x="1534013" y="2269250"/>
                  <a:pt x="1562078" y="2246522"/>
                  <a:pt x="1591226" y="2224606"/>
                </a:cubicBezTo>
                <a:cubicBezTo>
                  <a:pt x="1847794" y="2031821"/>
                  <a:pt x="2078151" y="1937679"/>
                  <a:pt x="2286274" y="1941926"/>
                </a:cubicBezTo>
                <a:close/>
                <a:moveTo>
                  <a:pt x="2252127" y="1803864"/>
                </a:moveTo>
                <a:cubicBezTo>
                  <a:pt x="2385399" y="1806309"/>
                  <a:pt x="2510381" y="1846592"/>
                  <a:pt x="2628190" y="1924505"/>
                </a:cubicBezTo>
                <a:cubicBezTo>
                  <a:pt x="2652761" y="1940934"/>
                  <a:pt x="2677224" y="1957967"/>
                  <a:pt x="2701941" y="1975351"/>
                </a:cubicBezTo>
                <a:cubicBezTo>
                  <a:pt x="2814808" y="2054009"/>
                  <a:pt x="2928384" y="2132157"/>
                  <a:pt x="3059559" y="2148316"/>
                </a:cubicBezTo>
                <a:cubicBezTo>
                  <a:pt x="3217183" y="2167873"/>
                  <a:pt x="3373394" y="2105564"/>
                  <a:pt x="3538631" y="2039455"/>
                </a:cubicBezTo>
                <a:cubicBezTo>
                  <a:pt x="3681876" y="1982172"/>
                  <a:pt x="3829408" y="1923409"/>
                  <a:pt x="3985418" y="1917554"/>
                </a:cubicBezTo>
                <a:cubicBezTo>
                  <a:pt x="4203976" y="1911065"/>
                  <a:pt x="4376224" y="1960003"/>
                  <a:pt x="4497869" y="2062137"/>
                </a:cubicBezTo>
                <a:cubicBezTo>
                  <a:pt x="4588689" y="2138431"/>
                  <a:pt x="4634732" y="2228970"/>
                  <a:pt x="4652967" y="2327833"/>
                </a:cubicBezTo>
                <a:lnTo>
                  <a:pt x="4652966" y="2327836"/>
                </a:lnTo>
                <a:lnTo>
                  <a:pt x="4654564" y="2344715"/>
                </a:lnTo>
                <a:lnTo>
                  <a:pt x="4662560" y="2429253"/>
                </a:lnTo>
                <a:lnTo>
                  <a:pt x="4662560" y="2429256"/>
                </a:lnTo>
                <a:lnTo>
                  <a:pt x="4662294" y="2434707"/>
                </a:lnTo>
                <a:lnTo>
                  <a:pt x="4657388" y="2534908"/>
                </a:lnTo>
                <a:cubicBezTo>
                  <a:pt x="4646089" y="2642242"/>
                  <a:pt x="4618298" y="2753956"/>
                  <a:pt x="4590985" y="2864134"/>
                </a:cubicBezTo>
                <a:cubicBezTo>
                  <a:pt x="4565668" y="2965913"/>
                  <a:pt x="4539887" y="3069143"/>
                  <a:pt x="4527020" y="3169020"/>
                </a:cubicBezTo>
                <a:lnTo>
                  <a:pt x="4521817" y="3232591"/>
                </a:lnTo>
                <a:lnTo>
                  <a:pt x="4518952" y="3267603"/>
                </a:lnTo>
                <a:lnTo>
                  <a:pt x="4519759" y="3289508"/>
                </a:lnTo>
                <a:lnTo>
                  <a:pt x="4522464" y="3362883"/>
                </a:lnTo>
                <a:lnTo>
                  <a:pt x="4523091" y="3366031"/>
                </a:lnTo>
                <a:lnTo>
                  <a:pt x="4540531" y="3453793"/>
                </a:lnTo>
                <a:lnTo>
                  <a:pt x="4576119" y="3539263"/>
                </a:lnTo>
                <a:lnTo>
                  <a:pt x="4632206" y="3618230"/>
                </a:lnTo>
                <a:cubicBezTo>
                  <a:pt x="4654169" y="3641526"/>
                  <a:pt x="4677427" y="3663582"/>
                  <a:pt x="4701857" y="3684263"/>
                </a:cubicBezTo>
                <a:cubicBezTo>
                  <a:pt x="4733887" y="3710164"/>
                  <a:pt x="4763223" y="3739165"/>
                  <a:pt x="4789455" y="3770871"/>
                </a:cubicBezTo>
                <a:cubicBezTo>
                  <a:pt x="4833424" y="3831348"/>
                  <a:pt x="4858649" y="3903370"/>
                  <a:pt x="4862044" y="3978146"/>
                </a:cubicBezTo>
                <a:cubicBezTo>
                  <a:pt x="4865457" y="4052975"/>
                  <a:pt x="4846867" y="4127198"/>
                  <a:pt x="4808588" y="4191770"/>
                </a:cubicBezTo>
                <a:cubicBezTo>
                  <a:pt x="4794256" y="4215976"/>
                  <a:pt x="4778298" y="4239143"/>
                  <a:pt x="4760836" y="4261120"/>
                </a:cubicBezTo>
                <a:lnTo>
                  <a:pt x="4760835" y="4261120"/>
                </a:lnTo>
                <a:lnTo>
                  <a:pt x="4760833" y="4261123"/>
                </a:lnTo>
                <a:cubicBezTo>
                  <a:pt x="4743372" y="4283101"/>
                  <a:pt x="4724407" y="4303889"/>
                  <a:pt x="4704064" y="4323336"/>
                </a:cubicBezTo>
                <a:cubicBezTo>
                  <a:pt x="4649830" y="4379649"/>
                  <a:pt x="4598881" y="4433083"/>
                  <a:pt x="4589688" y="4502351"/>
                </a:cubicBezTo>
                <a:cubicBezTo>
                  <a:pt x="4587791" y="4561565"/>
                  <a:pt x="4601844" y="4620145"/>
                  <a:pt x="4630379" y="4671962"/>
                </a:cubicBezTo>
                <a:lnTo>
                  <a:pt x="4647795" y="4715918"/>
                </a:lnTo>
                <a:lnTo>
                  <a:pt x="4658065" y="4741839"/>
                </a:lnTo>
                <a:cubicBezTo>
                  <a:pt x="4665612" y="4765734"/>
                  <a:pt x="4671459" y="4790175"/>
                  <a:pt x="4675551" y="4814985"/>
                </a:cubicBezTo>
                <a:cubicBezTo>
                  <a:pt x="4680136" y="4858722"/>
                  <a:pt x="4676548" y="4898078"/>
                  <a:pt x="4666841" y="4934138"/>
                </a:cubicBezTo>
                <a:lnTo>
                  <a:pt x="4650265" y="4979549"/>
                </a:lnTo>
                <a:lnTo>
                  <a:pt x="4647948" y="4985896"/>
                </a:lnTo>
                <a:cubicBezTo>
                  <a:pt x="4609668" y="5068490"/>
                  <a:pt x="4539565" y="5133897"/>
                  <a:pt x="4469742" y="5199122"/>
                </a:cubicBezTo>
                <a:cubicBezTo>
                  <a:pt x="4426803" y="5239122"/>
                  <a:pt x="4385062" y="5278002"/>
                  <a:pt x="4351433" y="5319916"/>
                </a:cubicBezTo>
                <a:lnTo>
                  <a:pt x="4341646" y="5334690"/>
                </a:lnTo>
                <a:lnTo>
                  <a:pt x="4307938" y="5385577"/>
                </a:lnTo>
                <a:cubicBezTo>
                  <a:pt x="4296041" y="5408569"/>
                  <a:pt x="4287037" y="5432839"/>
                  <a:pt x="4281787" y="5458906"/>
                </a:cubicBezTo>
                <a:cubicBezTo>
                  <a:pt x="4273733" y="5496865"/>
                  <a:pt x="4265861" y="5534021"/>
                  <a:pt x="4256978" y="5569848"/>
                </a:cubicBezTo>
                <a:lnTo>
                  <a:pt x="4251648" y="5587623"/>
                </a:lnTo>
                <a:lnTo>
                  <a:pt x="4200903" y="5587623"/>
                </a:lnTo>
                <a:lnTo>
                  <a:pt x="4201151" y="5586934"/>
                </a:lnTo>
                <a:cubicBezTo>
                  <a:pt x="4212752" y="5545358"/>
                  <a:pt x="4222900" y="5500173"/>
                  <a:pt x="4233303" y="5451592"/>
                </a:cubicBezTo>
                <a:cubicBezTo>
                  <a:pt x="4258772" y="5331931"/>
                  <a:pt x="4349085" y="5247681"/>
                  <a:pt x="4436370" y="5166641"/>
                </a:cubicBezTo>
                <a:cubicBezTo>
                  <a:pt x="4529309" y="5079703"/>
                  <a:pt x="4617698" y="4997289"/>
                  <a:pt x="4626875" y="4876996"/>
                </a:cubicBezTo>
                <a:lnTo>
                  <a:pt x="4626472" y="4857835"/>
                </a:lnTo>
                <a:lnTo>
                  <a:pt x="4625739" y="4822998"/>
                </a:lnTo>
                <a:lnTo>
                  <a:pt x="4622913" y="4810643"/>
                </a:lnTo>
                <a:lnTo>
                  <a:pt x="4610450" y="4756164"/>
                </a:lnTo>
                <a:lnTo>
                  <a:pt x="4589173" y="4701383"/>
                </a:lnTo>
                <a:lnTo>
                  <a:pt x="4585626" y="4692251"/>
                </a:lnTo>
                <a:lnTo>
                  <a:pt x="4581163" y="4680324"/>
                </a:lnTo>
                <a:lnTo>
                  <a:pt x="4550471" y="4598336"/>
                </a:lnTo>
                <a:lnTo>
                  <a:pt x="4542847" y="4509147"/>
                </a:lnTo>
                <a:lnTo>
                  <a:pt x="4541918" y="4498279"/>
                </a:lnTo>
                <a:cubicBezTo>
                  <a:pt x="4553307" y="4414172"/>
                  <a:pt x="4611829" y="4352656"/>
                  <a:pt x="4668490" y="4293034"/>
                </a:cubicBezTo>
                <a:lnTo>
                  <a:pt x="4704578" y="4253387"/>
                </a:lnTo>
                <a:lnTo>
                  <a:pt x="4720972" y="4235376"/>
                </a:lnTo>
                <a:cubicBezTo>
                  <a:pt x="4737076" y="4214982"/>
                  <a:pt x="4751748" y="4193464"/>
                  <a:pt x="4764868" y="4170972"/>
                </a:cubicBezTo>
                <a:cubicBezTo>
                  <a:pt x="4796966" y="4115921"/>
                  <a:pt x="4813337" y="4053247"/>
                  <a:pt x="4812159" y="3989717"/>
                </a:cubicBezTo>
                <a:cubicBezTo>
                  <a:pt x="4811571" y="3957952"/>
                  <a:pt x="4806608" y="3926587"/>
                  <a:pt x="4797525" y="3896477"/>
                </a:cubicBezTo>
                <a:lnTo>
                  <a:pt x="4771490" y="3839751"/>
                </a:lnTo>
                <a:lnTo>
                  <a:pt x="4758180" y="3810755"/>
                </a:lnTo>
                <a:lnTo>
                  <a:pt x="4754692" y="3805879"/>
                </a:lnTo>
                <a:lnTo>
                  <a:pt x="4750638" y="3800214"/>
                </a:lnTo>
                <a:lnTo>
                  <a:pt x="4669966" y="3720711"/>
                </a:lnTo>
                <a:lnTo>
                  <a:pt x="4669139" y="3719898"/>
                </a:lnTo>
                <a:lnTo>
                  <a:pt x="4595258" y="3649449"/>
                </a:lnTo>
                <a:cubicBezTo>
                  <a:pt x="4400125" y="3430412"/>
                  <a:pt x="4473218" y="3136956"/>
                  <a:pt x="4543969" y="2853665"/>
                </a:cubicBezTo>
                <a:cubicBezTo>
                  <a:pt x="4562243" y="2780300"/>
                  <a:pt x="4580269" y="2707943"/>
                  <a:pt x="4593595" y="2637785"/>
                </a:cubicBezTo>
                <a:lnTo>
                  <a:pt x="4604700" y="2565552"/>
                </a:lnTo>
                <a:lnTo>
                  <a:pt x="4609499" y="2534344"/>
                </a:lnTo>
                <a:lnTo>
                  <a:pt x="4615013" y="2435101"/>
                </a:lnTo>
                <a:cubicBezTo>
                  <a:pt x="4613951" y="2305969"/>
                  <a:pt x="4576274" y="2190406"/>
                  <a:pt x="4466353" y="2097955"/>
                </a:cubicBezTo>
                <a:cubicBezTo>
                  <a:pt x="4353717" y="2003197"/>
                  <a:pt x="4191695" y="1958101"/>
                  <a:pt x="3985030" y="1964056"/>
                </a:cubicBezTo>
                <a:cubicBezTo>
                  <a:pt x="3839204" y="1968466"/>
                  <a:pt x="3695001" y="2025907"/>
                  <a:pt x="3555793" y="2081372"/>
                </a:cubicBezTo>
                <a:cubicBezTo>
                  <a:pt x="3391466" y="2145764"/>
                  <a:pt x="3222899" y="2213195"/>
                  <a:pt x="3053229" y="2193221"/>
                </a:cubicBezTo>
                <a:cubicBezTo>
                  <a:pt x="2911323" y="2176238"/>
                  <a:pt x="2791452" y="2093026"/>
                  <a:pt x="2675516" y="2012317"/>
                </a:cubicBezTo>
                <a:cubicBezTo>
                  <a:pt x="2651048" y="1995286"/>
                  <a:pt x="2626583" y="1978246"/>
                  <a:pt x="2602267" y="1962172"/>
                </a:cubicBezTo>
                <a:cubicBezTo>
                  <a:pt x="2491368" y="1888882"/>
                  <a:pt x="2373203" y="1851416"/>
                  <a:pt x="2246676" y="1849970"/>
                </a:cubicBezTo>
                <a:cubicBezTo>
                  <a:pt x="2035798" y="1847561"/>
                  <a:pt x="1801699" y="1945212"/>
                  <a:pt x="1539302" y="2143829"/>
                </a:cubicBezTo>
                <a:lnTo>
                  <a:pt x="1526100" y="2154313"/>
                </a:lnTo>
                <a:lnTo>
                  <a:pt x="1445339" y="2218473"/>
                </a:lnTo>
                <a:cubicBezTo>
                  <a:pt x="1427649" y="2231109"/>
                  <a:pt x="1411750" y="2246206"/>
                  <a:pt x="1394966" y="2259276"/>
                </a:cubicBezTo>
                <a:cubicBezTo>
                  <a:pt x="1345774" y="2298572"/>
                  <a:pt x="1294937" y="2334961"/>
                  <a:pt x="1242659" y="2369267"/>
                </a:cubicBezTo>
                <a:lnTo>
                  <a:pt x="1136596" y="2433514"/>
                </a:lnTo>
                <a:lnTo>
                  <a:pt x="1081708" y="2466762"/>
                </a:lnTo>
                <a:cubicBezTo>
                  <a:pt x="971813" y="2528687"/>
                  <a:pt x="856975" y="2585576"/>
                  <a:pt x="738851" y="2644021"/>
                </a:cubicBezTo>
                <a:cubicBezTo>
                  <a:pt x="660412" y="2683648"/>
                  <a:pt x="583952" y="2720807"/>
                  <a:pt x="507217" y="2761341"/>
                </a:cubicBezTo>
                <a:cubicBezTo>
                  <a:pt x="198374" y="2923778"/>
                  <a:pt x="38618" y="3231937"/>
                  <a:pt x="109067" y="3528990"/>
                </a:cubicBezTo>
                <a:cubicBezTo>
                  <a:pt x="140771" y="3644106"/>
                  <a:pt x="183534" y="3755856"/>
                  <a:pt x="236686" y="3862708"/>
                </a:cubicBezTo>
                <a:cubicBezTo>
                  <a:pt x="275675" y="3943377"/>
                  <a:pt x="310260" y="4026118"/>
                  <a:pt x="340318" y="4110544"/>
                </a:cubicBezTo>
                <a:cubicBezTo>
                  <a:pt x="434577" y="4391629"/>
                  <a:pt x="380761" y="4694142"/>
                  <a:pt x="327182" y="4988016"/>
                </a:cubicBezTo>
                <a:cubicBezTo>
                  <a:pt x="291447" y="5187007"/>
                  <a:pt x="256457" y="5380694"/>
                  <a:pt x="265118" y="5564951"/>
                </a:cubicBezTo>
                <a:lnTo>
                  <a:pt x="267670" y="5587623"/>
                </a:lnTo>
                <a:lnTo>
                  <a:pt x="225118" y="5587623"/>
                </a:lnTo>
                <a:lnTo>
                  <a:pt x="220525" y="5528981"/>
                </a:lnTo>
                <a:cubicBezTo>
                  <a:pt x="216573" y="5347470"/>
                  <a:pt x="250065" y="5160827"/>
                  <a:pt x="283076" y="4977045"/>
                </a:cubicBezTo>
                <a:cubicBezTo>
                  <a:pt x="334542" y="4690004"/>
                  <a:pt x="387682" y="4393285"/>
                  <a:pt x="296452" y="4123858"/>
                </a:cubicBezTo>
                <a:lnTo>
                  <a:pt x="260175" y="4036912"/>
                </a:lnTo>
                <a:lnTo>
                  <a:pt x="194870" y="3880396"/>
                </a:lnTo>
                <a:cubicBezTo>
                  <a:pt x="167585" y="3825860"/>
                  <a:pt x="143062" y="3770018"/>
                  <a:pt x="121400" y="3713079"/>
                </a:cubicBezTo>
                <a:lnTo>
                  <a:pt x="121398" y="3713078"/>
                </a:lnTo>
                <a:cubicBezTo>
                  <a:pt x="99735" y="3656139"/>
                  <a:pt x="80932" y="3598105"/>
                  <a:pt x="65083" y="3539184"/>
                </a:cubicBezTo>
                <a:cubicBezTo>
                  <a:pt x="-11540" y="3221578"/>
                  <a:pt x="159383" y="2891633"/>
                  <a:pt x="485671" y="2721499"/>
                </a:cubicBezTo>
                <a:cubicBezTo>
                  <a:pt x="563126" y="2680457"/>
                  <a:pt x="642028" y="2641543"/>
                  <a:pt x="718644" y="2603762"/>
                </a:cubicBezTo>
                <a:cubicBezTo>
                  <a:pt x="953250" y="2489100"/>
                  <a:pt x="1173208" y="2378549"/>
                  <a:pt x="1366093" y="2224146"/>
                </a:cubicBezTo>
                <a:cubicBezTo>
                  <a:pt x="1383395" y="2211769"/>
                  <a:pt x="1399861" y="2196786"/>
                  <a:pt x="1416079" y="2183602"/>
                </a:cubicBezTo>
                <a:cubicBezTo>
                  <a:pt x="1447458" y="2157985"/>
                  <a:pt x="1478787" y="2132389"/>
                  <a:pt x="1511483" y="2107941"/>
                </a:cubicBezTo>
                <a:cubicBezTo>
                  <a:pt x="1784852" y="1900822"/>
                  <a:pt x="2030006" y="1799788"/>
                  <a:pt x="2252127" y="1803864"/>
                </a:cubicBezTo>
                <a:close/>
                <a:moveTo>
                  <a:pt x="2219905" y="1664608"/>
                </a:moveTo>
                <a:cubicBezTo>
                  <a:pt x="2361461" y="1666934"/>
                  <a:pt x="2494175" y="1709557"/>
                  <a:pt x="2619213" y="1792258"/>
                </a:cubicBezTo>
                <a:cubicBezTo>
                  <a:pt x="2645495" y="1809594"/>
                  <a:pt x="2671926" y="1827877"/>
                  <a:pt x="2698104" y="1845810"/>
                </a:cubicBezTo>
                <a:cubicBezTo>
                  <a:pt x="2816864" y="1928222"/>
                  <a:pt x="2939797" y="2013491"/>
                  <a:pt x="3079285" y="2030079"/>
                </a:cubicBezTo>
                <a:cubicBezTo>
                  <a:pt x="3247647" y="2050452"/>
                  <a:pt x="3413944" y="1983592"/>
                  <a:pt x="3590581" y="1912516"/>
                </a:cubicBezTo>
                <a:cubicBezTo>
                  <a:pt x="3740689" y="1851384"/>
                  <a:pt x="3901480" y="1789515"/>
                  <a:pt x="4064907" y="1782081"/>
                </a:cubicBezTo>
                <a:cubicBezTo>
                  <a:pt x="4297883" y="1774840"/>
                  <a:pt x="4481260" y="1825915"/>
                  <a:pt x="4610811" y="1934607"/>
                </a:cubicBezTo>
                <a:cubicBezTo>
                  <a:pt x="4803741" y="2096258"/>
                  <a:pt x="4806634" y="2318509"/>
                  <a:pt x="4763195" y="2551257"/>
                </a:cubicBezTo>
                <a:lnTo>
                  <a:pt x="4738662" y="2666473"/>
                </a:lnTo>
                <a:lnTo>
                  <a:pt x="4738278" y="2668278"/>
                </a:lnTo>
                <a:cubicBezTo>
                  <a:pt x="4729130" y="2707420"/>
                  <a:pt x="4719360" y="2746623"/>
                  <a:pt x="4709634" y="2785652"/>
                </a:cubicBezTo>
                <a:cubicBezTo>
                  <a:pt x="4682414" y="2894567"/>
                  <a:pt x="4655045" y="3004637"/>
                  <a:pt x="4641541" y="3111046"/>
                </a:cubicBezTo>
                <a:lnTo>
                  <a:pt x="4636022" y="3180347"/>
                </a:lnTo>
                <a:lnTo>
                  <a:pt x="4633178" y="3216054"/>
                </a:lnTo>
                <a:cubicBezTo>
                  <a:pt x="4629574" y="3353966"/>
                  <a:pt x="4658925" y="3482521"/>
                  <a:pt x="4754455" y="3590307"/>
                </a:cubicBezTo>
                <a:cubicBezTo>
                  <a:pt x="4777707" y="3615486"/>
                  <a:pt x="4802699" y="3638931"/>
                  <a:pt x="4829279" y="3660570"/>
                </a:cubicBezTo>
                <a:cubicBezTo>
                  <a:pt x="4863387" y="3688337"/>
                  <a:pt x="4894779" y="3719214"/>
                  <a:pt x="4923084" y="3752906"/>
                </a:cubicBezTo>
                <a:cubicBezTo>
                  <a:pt x="4957932" y="3801067"/>
                  <a:pt x="4981671" y="3856067"/>
                  <a:pt x="4992931" y="3913998"/>
                </a:cubicBezTo>
                <a:lnTo>
                  <a:pt x="4997044" y="3948277"/>
                </a:lnTo>
                <a:lnTo>
                  <a:pt x="4999981" y="3972761"/>
                </a:lnTo>
                <a:lnTo>
                  <a:pt x="4999712" y="3983376"/>
                </a:lnTo>
                <a:lnTo>
                  <a:pt x="4998477" y="4031993"/>
                </a:lnTo>
                <a:cubicBezTo>
                  <a:pt x="4994628" y="4071212"/>
                  <a:pt x="4985135" y="4109696"/>
                  <a:pt x="4970301" y="4146266"/>
                </a:cubicBezTo>
                <a:lnTo>
                  <a:pt x="4955798" y="4175726"/>
                </a:lnTo>
                <a:lnTo>
                  <a:pt x="4944078" y="4199538"/>
                </a:lnTo>
                <a:lnTo>
                  <a:pt x="4923351" y="4229624"/>
                </a:lnTo>
                <a:lnTo>
                  <a:pt x="4893502" y="4272951"/>
                </a:lnTo>
                <a:cubicBezTo>
                  <a:pt x="4874996" y="4296213"/>
                  <a:pt x="4854882" y="4318208"/>
                  <a:pt x="4833294" y="4338762"/>
                </a:cubicBezTo>
                <a:cubicBezTo>
                  <a:pt x="4790270" y="4383870"/>
                  <a:pt x="4748750" y="4427303"/>
                  <a:pt x="4727034" y="4477957"/>
                </a:cubicBezTo>
                <a:lnTo>
                  <a:pt x="4719926" y="4504243"/>
                </a:lnTo>
                <a:lnTo>
                  <a:pt x="4712597" y="4531347"/>
                </a:lnTo>
                <a:lnTo>
                  <a:pt x="4713556" y="4540635"/>
                </a:lnTo>
                <a:lnTo>
                  <a:pt x="4722263" y="4624950"/>
                </a:lnTo>
                <a:cubicBezTo>
                  <a:pt x="4729610" y="4655433"/>
                  <a:pt x="4741015" y="4684924"/>
                  <a:pt x="4756284" y="4712604"/>
                </a:cubicBezTo>
                <a:cubicBezTo>
                  <a:pt x="4779541" y="4760105"/>
                  <a:pt x="4795485" y="4810833"/>
                  <a:pt x="4803613" y="4863125"/>
                </a:cubicBezTo>
                <a:cubicBezTo>
                  <a:pt x="4825603" y="5047624"/>
                  <a:pt x="4705009" y="5160483"/>
                  <a:pt x="4588135" y="5269560"/>
                </a:cubicBezTo>
                <a:cubicBezTo>
                  <a:pt x="4565351" y="5290895"/>
                  <a:pt x="4542888" y="5311934"/>
                  <a:pt x="4521647" y="5333247"/>
                </a:cubicBezTo>
                <a:lnTo>
                  <a:pt x="4482176" y="5376832"/>
                </a:lnTo>
                <a:lnTo>
                  <a:pt x="4462490" y="5398572"/>
                </a:lnTo>
                <a:cubicBezTo>
                  <a:pt x="4426693" y="5443425"/>
                  <a:pt x="4399377" y="5491641"/>
                  <a:pt x="4387733" y="5547765"/>
                </a:cubicBezTo>
                <a:lnTo>
                  <a:pt x="4378221" y="5587623"/>
                </a:lnTo>
                <a:lnTo>
                  <a:pt x="4331251" y="5587623"/>
                </a:lnTo>
                <a:lnTo>
                  <a:pt x="4342093" y="5538477"/>
                </a:lnTo>
                <a:cubicBezTo>
                  <a:pt x="4369524" y="5412591"/>
                  <a:pt x="4464250" y="5322571"/>
                  <a:pt x="4556523" y="5235808"/>
                </a:cubicBezTo>
                <a:cubicBezTo>
                  <a:pt x="4669774" y="5129896"/>
                  <a:pt x="4776689" y="5030020"/>
                  <a:pt x="4757930" y="4868693"/>
                </a:cubicBezTo>
                <a:cubicBezTo>
                  <a:pt x="4749323" y="4820563"/>
                  <a:pt x="4733973" y="4774001"/>
                  <a:pt x="4712295" y="4730235"/>
                </a:cubicBezTo>
                <a:cubicBezTo>
                  <a:pt x="4677815" y="4667423"/>
                  <a:pt x="4661437" y="4596217"/>
                  <a:pt x="4664982" y="4524519"/>
                </a:cubicBezTo>
                <a:cubicBezTo>
                  <a:pt x="4676573" y="4435457"/>
                  <a:pt x="4738831" y="4370212"/>
                  <a:pt x="4798873" y="4307089"/>
                </a:cubicBezTo>
                <a:cubicBezTo>
                  <a:pt x="4839299" y="4269338"/>
                  <a:pt x="4874455" y="4226325"/>
                  <a:pt x="4903386" y="4179240"/>
                </a:cubicBezTo>
                <a:cubicBezTo>
                  <a:pt x="4920562" y="4149881"/>
                  <a:pt x="4933514" y="4118460"/>
                  <a:pt x="4941994" y="4085895"/>
                </a:cubicBezTo>
                <a:lnTo>
                  <a:pt x="4952628" y="3995493"/>
                </a:lnTo>
                <a:lnTo>
                  <a:pt x="4953782" y="3985682"/>
                </a:lnTo>
                <a:lnTo>
                  <a:pt x="4937877" y="3886208"/>
                </a:lnTo>
                <a:cubicBezTo>
                  <a:pt x="4928065" y="3854107"/>
                  <a:pt x="4913836" y="3823370"/>
                  <a:pt x="4895471" y="3794915"/>
                </a:cubicBezTo>
                <a:lnTo>
                  <a:pt x="4886931" y="3782987"/>
                </a:lnTo>
                <a:cubicBezTo>
                  <a:pt x="4860323" y="3751873"/>
                  <a:pt x="4830942" y="3723296"/>
                  <a:pt x="4799130" y="3697563"/>
                </a:cubicBezTo>
                <a:cubicBezTo>
                  <a:pt x="4771340" y="3674249"/>
                  <a:pt x="4744945" y="3649312"/>
                  <a:pt x="4720074" y="3622883"/>
                </a:cubicBezTo>
                <a:cubicBezTo>
                  <a:pt x="4512110" y="3389633"/>
                  <a:pt x="4589717" y="3078601"/>
                  <a:pt x="4664484" y="2777038"/>
                </a:cubicBezTo>
                <a:cubicBezTo>
                  <a:pt x="4683963" y="2698826"/>
                  <a:pt x="4703220" y="2621703"/>
                  <a:pt x="4717458" y="2546941"/>
                </a:cubicBezTo>
                <a:lnTo>
                  <a:pt x="4732326" y="2450502"/>
                </a:lnTo>
                <a:lnTo>
                  <a:pt x="4734449" y="2436727"/>
                </a:lnTo>
                <a:lnTo>
                  <a:pt x="4735311" y="2421191"/>
                </a:lnTo>
                <a:lnTo>
                  <a:pt x="4740313" y="2331009"/>
                </a:lnTo>
                <a:cubicBezTo>
                  <a:pt x="4740014" y="2296625"/>
                  <a:pt x="4737260" y="2263150"/>
                  <a:pt x="4731453" y="2230742"/>
                </a:cubicBezTo>
                <a:lnTo>
                  <a:pt x="4704272" y="2136879"/>
                </a:lnTo>
                <a:lnTo>
                  <a:pt x="4655172" y="2050376"/>
                </a:lnTo>
                <a:cubicBezTo>
                  <a:pt x="4634752" y="2022874"/>
                  <a:pt x="4610079" y="1996756"/>
                  <a:pt x="4580553" y="1972183"/>
                </a:cubicBezTo>
                <a:cubicBezTo>
                  <a:pt x="4460263" y="1871214"/>
                  <a:pt x="4287210" y="1823381"/>
                  <a:pt x="4066380" y="1830433"/>
                </a:cubicBezTo>
                <a:cubicBezTo>
                  <a:pt x="3910122" y="1835930"/>
                  <a:pt x="3757142" y="1897529"/>
                  <a:pt x="3608194" y="1957300"/>
                </a:cubicBezTo>
                <a:cubicBezTo>
                  <a:pt x="3434682" y="2028264"/>
                  <a:pt x="3254217" y="2099947"/>
                  <a:pt x="3074011" y="2077949"/>
                </a:cubicBezTo>
                <a:cubicBezTo>
                  <a:pt x="2923283" y="2059834"/>
                  <a:pt x="2795314" y="1971262"/>
                  <a:pt x="2672877" y="1886697"/>
                </a:cubicBezTo>
                <a:cubicBezTo>
                  <a:pt x="2646699" y="1868764"/>
                  <a:pt x="2621124" y="1850926"/>
                  <a:pt x="2594846" y="1833596"/>
                </a:cubicBezTo>
                <a:cubicBezTo>
                  <a:pt x="2476714" y="1755514"/>
                  <a:pt x="2350821" y="1715708"/>
                  <a:pt x="2216029" y="1714399"/>
                </a:cubicBezTo>
                <a:cubicBezTo>
                  <a:pt x="1991377" y="1712216"/>
                  <a:pt x="1742007" y="1816971"/>
                  <a:pt x="1462669" y="2029698"/>
                </a:cubicBezTo>
                <a:cubicBezTo>
                  <a:pt x="1427293" y="2054978"/>
                  <a:pt x="1391347" y="2086018"/>
                  <a:pt x="1356369" y="2114750"/>
                </a:cubicBezTo>
                <a:lnTo>
                  <a:pt x="1309159" y="2153290"/>
                </a:lnTo>
                <a:cubicBezTo>
                  <a:pt x="1098986" y="2323782"/>
                  <a:pt x="860993" y="2443505"/>
                  <a:pt x="609089" y="2570548"/>
                </a:cubicBezTo>
                <a:cubicBezTo>
                  <a:pt x="530363" y="2609836"/>
                  <a:pt x="451925" y="2649467"/>
                  <a:pt x="374470" y="2690509"/>
                </a:cubicBezTo>
                <a:cubicBezTo>
                  <a:pt x="210257" y="2775550"/>
                  <a:pt x="86437" y="2900098"/>
                  <a:pt x="13405" y="3042840"/>
                </a:cubicBezTo>
                <a:lnTo>
                  <a:pt x="0" y="3075583"/>
                </a:lnTo>
                <a:lnTo>
                  <a:pt x="0" y="2971543"/>
                </a:lnTo>
                <a:lnTo>
                  <a:pt x="2337" y="2967139"/>
                </a:lnTo>
                <a:cubicBezTo>
                  <a:pt x="36039" y="2912056"/>
                  <a:pt x="77051" y="2860085"/>
                  <a:pt x="124805" y="2812388"/>
                </a:cubicBezTo>
                <a:lnTo>
                  <a:pt x="176358" y="2768238"/>
                </a:lnTo>
                <a:lnTo>
                  <a:pt x="229139" y="2723034"/>
                </a:lnTo>
                <a:cubicBezTo>
                  <a:pt x="266799" y="2695379"/>
                  <a:pt x="307289" y="2669968"/>
                  <a:pt x="350442" y="2647145"/>
                </a:cubicBezTo>
                <a:cubicBezTo>
                  <a:pt x="428129" y="2606458"/>
                  <a:pt x="508341" y="2565564"/>
                  <a:pt x="587010" y="2526289"/>
                </a:cubicBezTo>
                <a:cubicBezTo>
                  <a:pt x="836477" y="2401011"/>
                  <a:pt x="1072178" y="2281858"/>
                  <a:pt x="1278366" y="2114739"/>
                </a:cubicBezTo>
                <a:lnTo>
                  <a:pt x="1325577" y="2076202"/>
                </a:lnTo>
                <a:cubicBezTo>
                  <a:pt x="1359113" y="2048486"/>
                  <a:pt x="1396584" y="2017978"/>
                  <a:pt x="1433030" y="1989789"/>
                </a:cubicBezTo>
                <a:cubicBezTo>
                  <a:pt x="1723489" y="1768785"/>
                  <a:pt x="1983978" y="1660728"/>
                  <a:pt x="2219905" y="1664608"/>
                </a:cubicBezTo>
                <a:close/>
                <a:moveTo>
                  <a:pt x="2187342" y="1525513"/>
                </a:moveTo>
                <a:cubicBezTo>
                  <a:pt x="2224835" y="1526051"/>
                  <a:pt x="2261745" y="1529265"/>
                  <a:pt x="2298093" y="1535155"/>
                </a:cubicBezTo>
                <a:lnTo>
                  <a:pt x="2298097" y="1535156"/>
                </a:lnTo>
                <a:lnTo>
                  <a:pt x="2298100" y="1535156"/>
                </a:lnTo>
                <a:cubicBezTo>
                  <a:pt x="2407144" y="1552824"/>
                  <a:pt x="2511127" y="1594565"/>
                  <a:pt x="2610571" y="1660310"/>
                </a:cubicBezTo>
                <a:lnTo>
                  <a:pt x="2683445" y="1709954"/>
                </a:lnTo>
                <a:lnTo>
                  <a:pt x="2693885" y="1717065"/>
                </a:lnTo>
                <a:lnTo>
                  <a:pt x="2744955" y="1751740"/>
                </a:lnTo>
                <a:lnTo>
                  <a:pt x="2789453" y="1781952"/>
                </a:lnTo>
                <a:lnTo>
                  <a:pt x="2888045" y="1840782"/>
                </a:lnTo>
                <a:lnTo>
                  <a:pt x="2979333" y="1881134"/>
                </a:lnTo>
                <a:lnTo>
                  <a:pt x="2991037" y="1886307"/>
                </a:lnTo>
                <a:lnTo>
                  <a:pt x="3034725" y="1896336"/>
                </a:lnTo>
                <a:lnTo>
                  <a:pt x="3099804" y="1911273"/>
                </a:lnTo>
                <a:lnTo>
                  <a:pt x="3129559" y="1913030"/>
                </a:lnTo>
                <a:lnTo>
                  <a:pt x="3166855" y="1915230"/>
                </a:lnTo>
                <a:cubicBezTo>
                  <a:pt x="3323224" y="1915031"/>
                  <a:pt x="3479269" y="1851656"/>
                  <a:pt x="3642963" y="1785257"/>
                </a:cubicBezTo>
                <a:cubicBezTo>
                  <a:pt x="3804725" y="1719515"/>
                  <a:pt x="3973843" y="1650625"/>
                  <a:pt x="4145530" y="1645784"/>
                </a:cubicBezTo>
                <a:cubicBezTo>
                  <a:pt x="4267688" y="1642624"/>
                  <a:pt x="4378076" y="1653990"/>
                  <a:pt x="4474943" y="1680606"/>
                </a:cubicBezTo>
                <a:lnTo>
                  <a:pt x="4491658" y="1686978"/>
                </a:lnTo>
                <a:lnTo>
                  <a:pt x="4609888" y="1732057"/>
                </a:lnTo>
                <a:cubicBezTo>
                  <a:pt x="4651342" y="1753079"/>
                  <a:pt x="4689196" y="1778003"/>
                  <a:pt x="4723231" y="1806921"/>
                </a:cubicBezTo>
                <a:cubicBezTo>
                  <a:pt x="4996770" y="2036293"/>
                  <a:pt x="4910544" y="2376332"/>
                  <a:pt x="4828617" y="2707457"/>
                </a:cubicBezTo>
                <a:cubicBezTo>
                  <a:pt x="4752228" y="3014959"/>
                  <a:pt x="4673144" y="3332891"/>
                  <a:pt x="4878196" y="3561315"/>
                </a:cubicBezTo>
                <a:cubicBezTo>
                  <a:pt x="4903284" y="3588203"/>
                  <a:pt x="4930183" y="3613333"/>
                  <a:pt x="4958702" y="3636530"/>
                </a:cubicBezTo>
                <a:cubicBezTo>
                  <a:pt x="4994743" y="3665682"/>
                  <a:pt x="5027969" y="3698149"/>
                  <a:pt x="5057928" y="3733431"/>
                </a:cubicBezTo>
                <a:lnTo>
                  <a:pt x="5079552" y="3765490"/>
                </a:lnTo>
                <a:lnTo>
                  <a:pt x="5091299" y="3782905"/>
                </a:lnTo>
                <a:lnTo>
                  <a:pt x="5091303" y="3782913"/>
                </a:lnTo>
                <a:lnTo>
                  <a:pt x="5091307" y="3782918"/>
                </a:lnTo>
                <a:cubicBezTo>
                  <a:pt x="5159163" y="3904289"/>
                  <a:pt x="5156720" y="4064241"/>
                  <a:pt x="5081769" y="4205715"/>
                </a:cubicBezTo>
                <a:cubicBezTo>
                  <a:pt x="5049611" y="4259960"/>
                  <a:pt x="5010194" y="4309581"/>
                  <a:pt x="4964619" y="4353223"/>
                </a:cubicBezTo>
                <a:cubicBezTo>
                  <a:pt x="4903518" y="4417096"/>
                  <a:pt x="4845808" y="4477526"/>
                  <a:pt x="4835836" y="4556882"/>
                </a:cubicBezTo>
                <a:cubicBezTo>
                  <a:pt x="4833890" y="4624358"/>
                  <a:pt x="4850249" y="4691092"/>
                  <a:pt x="4883128" y="4749882"/>
                </a:cubicBezTo>
                <a:cubicBezTo>
                  <a:pt x="4908113" y="4800659"/>
                  <a:pt x="4925453" y="4854827"/>
                  <a:pt x="4934625" y="4910730"/>
                </a:cubicBezTo>
                <a:cubicBezTo>
                  <a:pt x="4958516" y="5106104"/>
                  <a:pt x="4830998" y="5224953"/>
                  <a:pt x="4707053" y="5339062"/>
                </a:cubicBezTo>
                <a:cubicBezTo>
                  <a:pt x="4635302" y="5406717"/>
                  <a:pt x="4565512" y="5472087"/>
                  <a:pt x="4523869" y="5551604"/>
                </a:cubicBezTo>
                <a:lnTo>
                  <a:pt x="4510584" y="5587623"/>
                </a:lnTo>
                <a:lnTo>
                  <a:pt x="4464694" y="5587623"/>
                </a:lnTo>
                <a:lnTo>
                  <a:pt x="4483542" y="5534772"/>
                </a:lnTo>
                <a:cubicBezTo>
                  <a:pt x="4528303" y="5447235"/>
                  <a:pt x="4603398" y="5376698"/>
                  <a:pt x="4676360" y="5307375"/>
                </a:cubicBezTo>
                <a:cubicBezTo>
                  <a:pt x="4796012" y="5194700"/>
                  <a:pt x="4909100" y="5087778"/>
                  <a:pt x="4888829" y="4916866"/>
                </a:cubicBezTo>
                <a:cubicBezTo>
                  <a:pt x="4879815" y="4865447"/>
                  <a:pt x="4863534" y="4815533"/>
                  <a:pt x="4840513" y="4768722"/>
                </a:cubicBezTo>
                <a:cubicBezTo>
                  <a:pt x="4804513" y="4701861"/>
                  <a:pt x="4787480" y="4626449"/>
                  <a:pt x="4791228" y="4550503"/>
                </a:cubicBezTo>
                <a:cubicBezTo>
                  <a:pt x="4803400" y="4456308"/>
                  <a:pt x="4869547" y="4388285"/>
                  <a:pt x="4932815" y="4320712"/>
                </a:cubicBezTo>
                <a:cubicBezTo>
                  <a:pt x="4975214" y="4279972"/>
                  <a:pt x="5012029" y="4233777"/>
                  <a:pt x="5042328" y="4183426"/>
                </a:cubicBezTo>
                <a:cubicBezTo>
                  <a:pt x="5078842" y="4121011"/>
                  <a:pt x="5097315" y="4049771"/>
                  <a:pt x="5095706" y="3977662"/>
                </a:cubicBezTo>
                <a:lnTo>
                  <a:pt x="5078572" y="3871946"/>
                </a:lnTo>
                <a:lnTo>
                  <a:pt x="5059274" y="3830716"/>
                </a:lnTo>
                <a:lnTo>
                  <a:pt x="5033215" y="3775043"/>
                </a:lnTo>
                <a:lnTo>
                  <a:pt x="5023653" y="3761674"/>
                </a:lnTo>
                <a:cubicBezTo>
                  <a:pt x="4995168" y="3728216"/>
                  <a:pt x="4963648" y="3697381"/>
                  <a:pt x="4929510" y="3669623"/>
                </a:cubicBezTo>
                <a:cubicBezTo>
                  <a:pt x="4899690" y="3645252"/>
                  <a:pt x="4871543" y="3618873"/>
                  <a:pt x="4845280" y="3590711"/>
                </a:cubicBezTo>
                <a:cubicBezTo>
                  <a:pt x="4624887" y="3344559"/>
                  <a:pt x="4706358" y="3014294"/>
                  <a:pt x="4785390" y="2694805"/>
                </a:cubicBezTo>
                <a:cubicBezTo>
                  <a:pt x="4868378" y="2362924"/>
                  <a:pt x="4945183" y="2049281"/>
                  <a:pt x="4695390" y="1841167"/>
                </a:cubicBezTo>
                <a:cubicBezTo>
                  <a:pt x="4630589" y="1787900"/>
                  <a:pt x="4552494" y="1748524"/>
                  <a:pt x="4461225" y="1723484"/>
                </a:cubicBezTo>
                <a:lnTo>
                  <a:pt x="4427121" y="1717267"/>
                </a:lnTo>
                <a:lnTo>
                  <a:pt x="4314463" y="1696731"/>
                </a:lnTo>
                <a:cubicBezTo>
                  <a:pt x="4262256" y="1691435"/>
                  <a:pt x="4206770" y="1689777"/>
                  <a:pt x="4148021" y="1691816"/>
                </a:cubicBezTo>
                <a:cubicBezTo>
                  <a:pt x="3982386" y="1697650"/>
                  <a:pt x="3818714" y="1763699"/>
                  <a:pt x="3660990" y="1827625"/>
                </a:cubicBezTo>
                <a:cubicBezTo>
                  <a:pt x="3476533" y="1902697"/>
                  <a:pt x="3285521" y="1979800"/>
                  <a:pt x="3094937" y="1956721"/>
                </a:cubicBezTo>
                <a:cubicBezTo>
                  <a:pt x="3054937" y="1952125"/>
                  <a:pt x="3016537" y="1942766"/>
                  <a:pt x="2979381" y="1929910"/>
                </a:cubicBezTo>
                <a:lnTo>
                  <a:pt x="2979380" y="1929910"/>
                </a:lnTo>
                <a:lnTo>
                  <a:pt x="2979374" y="1929908"/>
                </a:lnTo>
                <a:cubicBezTo>
                  <a:pt x="2867906" y="1891340"/>
                  <a:pt x="2767644" y="1821298"/>
                  <a:pt x="2669021" y="1753971"/>
                </a:cubicBezTo>
                <a:cubicBezTo>
                  <a:pt x="2641483" y="1734882"/>
                  <a:pt x="2613945" y="1715794"/>
                  <a:pt x="2586557" y="1697665"/>
                </a:cubicBezTo>
                <a:cubicBezTo>
                  <a:pt x="2555137" y="1676904"/>
                  <a:pt x="2523206" y="1658699"/>
                  <a:pt x="2490749" y="1643051"/>
                </a:cubicBezTo>
                <a:lnTo>
                  <a:pt x="2391770" y="1603777"/>
                </a:lnTo>
                <a:lnTo>
                  <a:pt x="2290359" y="1580053"/>
                </a:lnTo>
                <a:lnTo>
                  <a:pt x="2289507" y="1579854"/>
                </a:lnTo>
                <a:lnTo>
                  <a:pt x="2183846" y="1571294"/>
                </a:lnTo>
                <a:cubicBezTo>
                  <a:pt x="1945183" y="1569352"/>
                  <a:pt x="1680523" y="1681307"/>
                  <a:pt x="1384302" y="1907765"/>
                </a:cubicBezTo>
                <a:cubicBezTo>
                  <a:pt x="1342214" y="1937845"/>
                  <a:pt x="1303803" y="1972223"/>
                  <a:pt x="1264512" y="2004587"/>
                </a:cubicBezTo>
                <a:lnTo>
                  <a:pt x="1221902" y="2039835"/>
                </a:lnTo>
                <a:cubicBezTo>
                  <a:pt x="998038" y="2223308"/>
                  <a:pt x="745108" y="2352671"/>
                  <a:pt x="476149" y="2490291"/>
                </a:cubicBezTo>
                <a:lnTo>
                  <a:pt x="379419" y="2540324"/>
                </a:lnTo>
                <a:lnTo>
                  <a:pt x="237216" y="2613882"/>
                </a:lnTo>
                <a:cubicBezTo>
                  <a:pt x="194177" y="2636760"/>
                  <a:pt x="153813" y="2662223"/>
                  <a:pt x="116293" y="2689922"/>
                </a:cubicBezTo>
                <a:lnTo>
                  <a:pt x="22981" y="2770291"/>
                </a:lnTo>
                <a:lnTo>
                  <a:pt x="12436" y="2779375"/>
                </a:lnTo>
                <a:lnTo>
                  <a:pt x="0" y="2793419"/>
                </a:lnTo>
                <a:lnTo>
                  <a:pt x="0" y="2729816"/>
                </a:lnTo>
                <a:lnTo>
                  <a:pt x="87531" y="2654086"/>
                </a:lnTo>
                <a:cubicBezTo>
                  <a:pt x="127042" y="2624767"/>
                  <a:pt x="169529" y="2597811"/>
                  <a:pt x="214818" y="2573592"/>
                </a:cubicBezTo>
                <a:cubicBezTo>
                  <a:pt x="294380" y="2531032"/>
                  <a:pt x="374593" y="2490136"/>
                  <a:pt x="454419" y="2449507"/>
                </a:cubicBezTo>
                <a:cubicBezTo>
                  <a:pt x="719466" y="2313098"/>
                  <a:pt x="971039" y="2186304"/>
                  <a:pt x="1190738" y="2005266"/>
                </a:cubicBezTo>
                <a:lnTo>
                  <a:pt x="1233343" y="1970019"/>
                </a:lnTo>
                <a:cubicBezTo>
                  <a:pt x="1273022" y="1937389"/>
                  <a:pt x="1313137" y="1903919"/>
                  <a:pt x="1354186" y="1872440"/>
                </a:cubicBezTo>
                <a:cubicBezTo>
                  <a:pt x="1661590" y="1637326"/>
                  <a:pt x="1937394" y="1521929"/>
                  <a:pt x="2187342" y="1525513"/>
                </a:cubicBezTo>
                <a:close/>
                <a:moveTo>
                  <a:pt x="2153642" y="1387364"/>
                </a:moveTo>
                <a:cubicBezTo>
                  <a:pt x="2311922" y="1389348"/>
                  <a:pt x="2460433" y="1436589"/>
                  <a:pt x="2600521" y="1528848"/>
                </a:cubicBezTo>
                <a:cubicBezTo>
                  <a:pt x="2630125" y="1548582"/>
                  <a:pt x="2659021" y="1568819"/>
                  <a:pt x="2688521" y="1589158"/>
                </a:cubicBezTo>
                <a:cubicBezTo>
                  <a:pt x="2821781" y="1681390"/>
                  <a:pt x="2960069" y="1776931"/>
                  <a:pt x="3117299" y="1795175"/>
                </a:cubicBezTo>
                <a:cubicBezTo>
                  <a:pt x="3307530" y="1818503"/>
                  <a:pt x="3492701" y="1739202"/>
                  <a:pt x="3692080" y="1660362"/>
                </a:cubicBezTo>
                <a:cubicBezTo>
                  <a:pt x="3863476" y="1590912"/>
                  <a:pt x="4039814" y="1517929"/>
                  <a:pt x="4225612" y="1510430"/>
                </a:cubicBezTo>
                <a:cubicBezTo>
                  <a:pt x="4485962" y="1501142"/>
                  <a:pt x="4692115" y="1557181"/>
                  <a:pt x="4837321" y="1678053"/>
                </a:cubicBezTo>
                <a:cubicBezTo>
                  <a:pt x="5125366" y="1917246"/>
                  <a:pt x="5036325" y="2279481"/>
                  <a:pt x="4949028" y="2627728"/>
                </a:cubicBezTo>
                <a:cubicBezTo>
                  <a:pt x="4867365" y="2951753"/>
                  <a:pt x="4782546" y="3290783"/>
                  <a:pt x="5002906" y="3531659"/>
                </a:cubicBezTo>
                <a:cubicBezTo>
                  <a:pt x="5029488" y="3559717"/>
                  <a:pt x="5057836" y="3586150"/>
                  <a:pt x="5087738" y="3610672"/>
                </a:cubicBezTo>
                <a:cubicBezTo>
                  <a:pt x="5126036" y="3641279"/>
                  <a:pt x="5161259" y="3675521"/>
                  <a:pt x="5192911" y="3712912"/>
                </a:cubicBezTo>
                <a:cubicBezTo>
                  <a:pt x="5299441" y="3843931"/>
                  <a:pt x="5308916" y="4040038"/>
                  <a:pt x="5218956" y="4210640"/>
                </a:cubicBezTo>
                <a:cubicBezTo>
                  <a:pt x="5185211" y="4267632"/>
                  <a:pt x="5143809" y="4319774"/>
                  <a:pt x="5095899" y="4365578"/>
                </a:cubicBezTo>
                <a:cubicBezTo>
                  <a:pt x="5030966" y="4433802"/>
                  <a:pt x="4970125" y="4498064"/>
                  <a:pt x="4959685" y="4581986"/>
                </a:cubicBezTo>
                <a:cubicBezTo>
                  <a:pt x="4957518" y="4653595"/>
                  <a:pt x="4974905" y="4724359"/>
                  <a:pt x="5009988" y="4786684"/>
                </a:cubicBezTo>
                <a:cubicBezTo>
                  <a:pt x="5036593" y="4840240"/>
                  <a:pt x="5055216" y="4897473"/>
                  <a:pt x="5065248" y="4956516"/>
                </a:cubicBezTo>
                <a:cubicBezTo>
                  <a:pt x="5090537" y="5162044"/>
                  <a:pt x="4956491" y="5288168"/>
                  <a:pt x="4826897" y="5410096"/>
                </a:cubicBezTo>
                <a:cubicBezTo>
                  <a:pt x="4775782" y="5458077"/>
                  <a:pt x="4726131" y="5504748"/>
                  <a:pt x="4685999" y="5555298"/>
                </a:cubicBezTo>
                <a:lnTo>
                  <a:pt x="4664802" y="5587623"/>
                </a:lnTo>
                <a:lnTo>
                  <a:pt x="4609716" y="5587623"/>
                </a:lnTo>
                <a:lnTo>
                  <a:pt x="4647756" y="5528900"/>
                </a:lnTo>
                <a:cubicBezTo>
                  <a:pt x="4690829" y="5474066"/>
                  <a:pt x="4743173" y="5424823"/>
                  <a:pt x="4794699" y="5376299"/>
                </a:cubicBezTo>
                <a:cubicBezTo>
                  <a:pt x="4922672" y="5256599"/>
                  <a:pt x="5042279" y="5146116"/>
                  <a:pt x="5018849" y="4962550"/>
                </a:cubicBezTo>
                <a:cubicBezTo>
                  <a:pt x="5009188" y="4908041"/>
                  <a:pt x="4991720" y="4855210"/>
                  <a:pt x="4967013" y="4805757"/>
                </a:cubicBezTo>
                <a:cubicBezTo>
                  <a:pt x="4928850" y="4736174"/>
                  <a:pt x="4910547" y="4657399"/>
                  <a:pt x="4914083" y="4577987"/>
                </a:cubicBezTo>
                <a:cubicBezTo>
                  <a:pt x="4926437" y="4478785"/>
                  <a:pt x="4995568" y="4405977"/>
                  <a:pt x="5061681" y="4336434"/>
                </a:cubicBezTo>
                <a:cubicBezTo>
                  <a:pt x="5084177" y="4315000"/>
                  <a:pt x="5105163" y="4292092"/>
                  <a:pt x="5124503" y="4267871"/>
                </a:cubicBezTo>
                <a:lnTo>
                  <a:pt x="5160524" y="4215863"/>
                </a:lnTo>
                <a:lnTo>
                  <a:pt x="5177446" y="4191429"/>
                </a:lnTo>
                <a:lnTo>
                  <a:pt x="5184039" y="4175355"/>
                </a:lnTo>
                <a:lnTo>
                  <a:pt x="5220584" y="4086251"/>
                </a:lnTo>
                <a:cubicBezTo>
                  <a:pt x="5230013" y="4049568"/>
                  <a:pt x="5234405" y="4011613"/>
                  <a:pt x="5233493" y="3973443"/>
                </a:cubicBezTo>
                <a:cubicBezTo>
                  <a:pt x="5231670" y="3897103"/>
                  <a:pt x="5208700" y="3822886"/>
                  <a:pt x="5167122" y="3758990"/>
                </a:cubicBezTo>
                <a:lnTo>
                  <a:pt x="5156561" y="3744233"/>
                </a:lnTo>
                <a:cubicBezTo>
                  <a:pt x="5126731" y="3708911"/>
                  <a:pt x="5093453" y="3676635"/>
                  <a:pt x="5057226" y="3647898"/>
                </a:cubicBezTo>
                <a:cubicBezTo>
                  <a:pt x="5025893" y="3622069"/>
                  <a:pt x="4996242" y="3594345"/>
                  <a:pt x="4968411" y="3564801"/>
                </a:cubicBezTo>
                <a:cubicBezTo>
                  <a:pt x="4735488" y="3306379"/>
                  <a:pt x="4820325" y="2956174"/>
                  <a:pt x="4904227" y="2618858"/>
                </a:cubicBezTo>
                <a:cubicBezTo>
                  <a:pt x="4990976" y="2268353"/>
                  <a:pt x="5073259" y="1936979"/>
                  <a:pt x="4807311" y="1715985"/>
                </a:cubicBezTo>
                <a:cubicBezTo>
                  <a:pt x="4671421" y="1600670"/>
                  <a:pt x="4475188" y="1550288"/>
                  <a:pt x="4227083" y="1558783"/>
                </a:cubicBezTo>
                <a:cubicBezTo>
                  <a:pt x="4051719" y="1565196"/>
                  <a:pt x="3878559" y="1635906"/>
                  <a:pt x="3711102" y="1704134"/>
                </a:cubicBezTo>
                <a:cubicBezTo>
                  <a:pt x="3516307" y="1783415"/>
                  <a:pt x="3314752" y="1865933"/>
                  <a:pt x="3114846" y="1841025"/>
                </a:cubicBezTo>
                <a:cubicBezTo>
                  <a:pt x="2946027" y="1821502"/>
                  <a:pt x="2803306" y="1722761"/>
                  <a:pt x="2665012" y="1627223"/>
                </a:cubicBezTo>
                <a:cubicBezTo>
                  <a:pt x="2636115" y="1606985"/>
                  <a:pt x="2606865" y="1586997"/>
                  <a:pt x="2577765" y="1567961"/>
                </a:cubicBezTo>
                <a:cubicBezTo>
                  <a:pt x="2444760" y="1480003"/>
                  <a:pt x="2303090" y="1435364"/>
                  <a:pt x="2151551" y="1434243"/>
                </a:cubicBezTo>
                <a:cubicBezTo>
                  <a:pt x="2056840" y="1433543"/>
                  <a:pt x="1958273" y="1449840"/>
                  <a:pt x="1855554" y="1483184"/>
                </a:cubicBezTo>
                <a:lnTo>
                  <a:pt x="1751449" y="1522208"/>
                </a:lnTo>
                <a:lnTo>
                  <a:pt x="1644520" y="1572602"/>
                </a:lnTo>
                <a:cubicBezTo>
                  <a:pt x="1608391" y="1591299"/>
                  <a:pt x="1571779" y="1611894"/>
                  <a:pt x="1534673" y="1634389"/>
                </a:cubicBezTo>
                <a:lnTo>
                  <a:pt x="1433148" y="1700249"/>
                </a:lnTo>
                <a:lnTo>
                  <a:pt x="1421856" y="1707574"/>
                </a:lnTo>
                <a:lnTo>
                  <a:pt x="1409002" y="1716960"/>
                </a:lnTo>
                <a:lnTo>
                  <a:pt x="1306017" y="1792164"/>
                </a:lnTo>
                <a:cubicBezTo>
                  <a:pt x="1259930" y="1827777"/>
                  <a:pt x="1214726" y="1865405"/>
                  <a:pt x="1170965" y="1902018"/>
                </a:cubicBezTo>
                <a:lnTo>
                  <a:pt x="1134500" y="1932358"/>
                </a:lnTo>
                <a:cubicBezTo>
                  <a:pt x="896607" y="2129049"/>
                  <a:pt x="627579" y="2268842"/>
                  <a:pt x="345169" y="2414498"/>
                </a:cubicBezTo>
                <a:lnTo>
                  <a:pt x="249658" y="2464557"/>
                </a:lnTo>
                <a:lnTo>
                  <a:pt x="103259" y="2541296"/>
                </a:lnTo>
                <a:lnTo>
                  <a:pt x="0" y="2606600"/>
                </a:lnTo>
                <a:lnTo>
                  <a:pt x="0" y="2550522"/>
                </a:lnTo>
                <a:lnTo>
                  <a:pt x="79440" y="2499876"/>
                </a:lnTo>
                <a:cubicBezTo>
                  <a:pt x="160444" y="2456301"/>
                  <a:pt x="241476" y="2414289"/>
                  <a:pt x="322454" y="2372295"/>
                </a:cubicBezTo>
                <a:cubicBezTo>
                  <a:pt x="392735" y="2335981"/>
                  <a:pt x="461933" y="2300112"/>
                  <a:pt x="529878" y="2263716"/>
                </a:cubicBezTo>
                <a:lnTo>
                  <a:pt x="702916" y="2167009"/>
                </a:lnTo>
                <a:lnTo>
                  <a:pt x="729772" y="2151999"/>
                </a:lnTo>
                <a:cubicBezTo>
                  <a:pt x="795044" y="2113588"/>
                  <a:pt x="858897" y="2073684"/>
                  <a:pt x="921169" y="2031319"/>
                </a:cubicBezTo>
                <a:lnTo>
                  <a:pt x="1003071" y="1970332"/>
                </a:lnTo>
                <a:lnTo>
                  <a:pt x="1103070" y="1895864"/>
                </a:lnTo>
                <a:lnTo>
                  <a:pt x="1139535" y="1865527"/>
                </a:lnTo>
                <a:lnTo>
                  <a:pt x="1151861" y="1855501"/>
                </a:lnTo>
                <a:lnTo>
                  <a:pt x="1274533" y="1755692"/>
                </a:lnTo>
                <a:cubicBezTo>
                  <a:pt x="1396164" y="1662233"/>
                  <a:pt x="1513098" y="1586610"/>
                  <a:pt x="1625665" y="1528760"/>
                </a:cubicBezTo>
                <a:lnTo>
                  <a:pt x="1649124" y="1517798"/>
                </a:lnTo>
                <a:lnTo>
                  <a:pt x="1736807" y="1476824"/>
                </a:lnTo>
                <a:cubicBezTo>
                  <a:pt x="1883056" y="1415485"/>
                  <a:pt x="2021741" y="1385711"/>
                  <a:pt x="2153642" y="1387364"/>
                </a:cubicBezTo>
                <a:close/>
                <a:moveTo>
                  <a:pt x="2122572" y="1247077"/>
                </a:moveTo>
                <a:cubicBezTo>
                  <a:pt x="2289245" y="1248965"/>
                  <a:pt x="2445654" y="1298674"/>
                  <a:pt x="2593162" y="1395987"/>
                </a:cubicBezTo>
                <a:cubicBezTo>
                  <a:pt x="2624222" y="1416274"/>
                  <a:pt x="2654833" y="1437411"/>
                  <a:pt x="2685692" y="1458904"/>
                </a:cubicBezTo>
                <a:cubicBezTo>
                  <a:pt x="2826451" y="1556397"/>
                  <a:pt x="2972596" y="1656940"/>
                  <a:pt x="3138392" y="1675968"/>
                </a:cubicBezTo>
                <a:cubicBezTo>
                  <a:pt x="3338603" y="1699067"/>
                  <a:pt x="3536127" y="1618369"/>
                  <a:pt x="3745399" y="1532452"/>
                </a:cubicBezTo>
                <a:cubicBezTo>
                  <a:pt x="3924918" y="1457196"/>
                  <a:pt x="4112144" y="1382268"/>
                  <a:pt x="4305757" y="1374489"/>
                </a:cubicBezTo>
                <a:cubicBezTo>
                  <a:pt x="4580627" y="1363848"/>
                  <a:pt x="4797458" y="1422874"/>
                  <a:pt x="4951169" y="1550413"/>
                </a:cubicBezTo>
                <a:lnTo>
                  <a:pt x="4951171" y="1550416"/>
                </a:lnTo>
                <a:lnTo>
                  <a:pt x="4951177" y="1550419"/>
                </a:lnTo>
                <a:cubicBezTo>
                  <a:pt x="5254169" y="1802300"/>
                  <a:pt x="5160005" y="2182008"/>
                  <a:pt x="5069199" y="2549235"/>
                </a:cubicBezTo>
                <a:cubicBezTo>
                  <a:pt x="4984277" y="2892591"/>
                  <a:pt x="4896104" y="3247834"/>
                  <a:pt x="5127369" y="3503200"/>
                </a:cubicBezTo>
                <a:lnTo>
                  <a:pt x="5216664" y="3585824"/>
                </a:lnTo>
                <a:lnTo>
                  <a:pt x="5217393" y="3586498"/>
                </a:lnTo>
                <a:lnTo>
                  <a:pt x="5217394" y="3586499"/>
                </a:lnTo>
                <a:cubicBezTo>
                  <a:pt x="5256522" y="3618725"/>
                  <a:pt x="5292599" y="3654402"/>
                  <a:pt x="5325223" y="3693188"/>
                </a:cubicBezTo>
                <a:cubicBezTo>
                  <a:pt x="5437275" y="3831921"/>
                  <a:pt x="5447766" y="4036951"/>
                  <a:pt x="5353241" y="4216083"/>
                </a:cubicBezTo>
                <a:cubicBezTo>
                  <a:pt x="5317788" y="4276332"/>
                  <a:pt x="5274213" y="4331468"/>
                  <a:pt x="5223729" y="4379922"/>
                </a:cubicBezTo>
                <a:cubicBezTo>
                  <a:pt x="5157425" y="4450705"/>
                  <a:pt x="5093947" y="4519464"/>
                  <a:pt x="5083716" y="4609680"/>
                </a:cubicBezTo>
                <a:cubicBezTo>
                  <a:pt x="5074760" y="4682995"/>
                  <a:pt x="5105795" y="4753272"/>
                  <a:pt x="5137623" y="4826123"/>
                </a:cubicBezTo>
                <a:cubicBezTo>
                  <a:pt x="5165283" y="4882285"/>
                  <a:pt x="5184578" y="4942190"/>
                  <a:pt x="5194925" y="5004018"/>
                </a:cubicBezTo>
                <a:cubicBezTo>
                  <a:pt x="5221867" y="5220092"/>
                  <a:pt x="5080407" y="5351535"/>
                  <a:pt x="4944893" y="5480838"/>
                </a:cubicBezTo>
                <a:cubicBezTo>
                  <a:pt x="4917936" y="5506234"/>
                  <a:pt x="4891387" y="5531267"/>
                  <a:pt x="4866302" y="5556628"/>
                </a:cubicBezTo>
                <a:lnTo>
                  <a:pt x="4838476" y="5587623"/>
                </a:lnTo>
                <a:lnTo>
                  <a:pt x="4780296" y="5587623"/>
                </a:lnTo>
                <a:lnTo>
                  <a:pt x="4834702" y="5526607"/>
                </a:lnTo>
                <a:cubicBezTo>
                  <a:pt x="4860847" y="5500088"/>
                  <a:pt x="4888106" y="5474415"/>
                  <a:pt x="4915153" y="5448961"/>
                </a:cubicBezTo>
                <a:cubicBezTo>
                  <a:pt x="5048838" y="5323071"/>
                  <a:pt x="5175165" y="5204074"/>
                  <a:pt x="5151094" y="5011407"/>
                </a:cubicBezTo>
                <a:cubicBezTo>
                  <a:pt x="5140656" y="4953907"/>
                  <a:pt x="5122007" y="4898157"/>
                  <a:pt x="5095743" y="4845964"/>
                </a:cubicBezTo>
                <a:cubicBezTo>
                  <a:pt x="5062262" y="4770049"/>
                  <a:pt x="5027973" y="4691508"/>
                  <a:pt x="5038192" y="4605007"/>
                </a:cubicBezTo>
                <a:cubicBezTo>
                  <a:pt x="5051132" y="4500670"/>
                  <a:pt x="5122940" y="4424884"/>
                  <a:pt x="5194530" y="4350286"/>
                </a:cubicBezTo>
                <a:cubicBezTo>
                  <a:pt x="5241756" y="4304936"/>
                  <a:pt x="5282709" y="4253469"/>
                  <a:pt x="5316330" y="4197342"/>
                </a:cubicBezTo>
                <a:cubicBezTo>
                  <a:pt x="5357083" y="4127031"/>
                  <a:pt x="5377536" y="4046909"/>
                  <a:pt x="5375399" y="3965899"/>
                </a:cubicBezTo>
                <a:cubicBezTo>
                  <a:pt x="5373263" y="3884887"/>
                  <a:pt x="5348617" y="3806143"/>
                  <a:pt x="5304223" y="3738496"/>
                </a:cubicBezTo>
                <a:lnTo>
                  <a:pt x="5292403" y="3721964"/>
                </a:lnTo>
                <a:lnTo>
                  <a:pt x="5187625" y="3620908"/>
                </a:lnTo>
                <a:lnTo>
                  <a:pt x="5187385" y="3620676"/>
                </a:lnTo>
                <a:cubicBezTo>
                  <a:pt x="5153981" y="3593685"/>
                  <a:pt x="5122489" y="3564371"/>
                  <a:pt x="5093135" y="3532960"/>
                </a:cubicBezTo>
                <a:lnTo>
                  <a:pt x="5093134" y="3532960"/>
                </a:lnTo>
                <a:lnTo>
                  <a:pt x="5093134" y="3532959"/>
                </a:lnTo>
                <a:lnTo>
                  <a:pt x="5088302" y="3527049"/>
                </a:lnTo>
                <a:lnTo>
                  <a:pt x="5050401" y="3480674"/>
                </a:lnTo>
                <a:cubicBezTo>
                  <a:pt x="5037432" y="3462893"/>
                  <a:pt x="5025710" y="3444770"/>
                  <a:pt x="5015150" y="3426330"/>
                </a:cubicBezTo>
                <a:lnTo>
                  <a:pt x="5015148" y="3426328"/>
                </a:lnTo>
                <a:lnTo>
                  <a:pt x="5015148" y="3426327"/>
                </a:lnTo>
                <a:cubicBezTo>
                  <a:pt x="4867304" y="3168167"/>
                  <a:pt x="4947244" y="2848013"/>
                  <a:pt x="5022536" y="2538504"/>
                </a:cubicBezTo>
                <a:cubicBezTo>
                  <a:pt x="5114106" y="2168608"/>
                  <a:pt x="5201967" y="1818901"/>
                  <a:pt x="4919909" y="1586589"/>
                </a:cubicBezTo>
                <a:lnTo>
                  <a:pt x="4836511" y="1532362"/>
                </a:lnTo>
                <a:lnTo>
                  <a:pt x="4800286" y="1508809"/>
                </a:lnTo>
                <a:cubicBezTo>
                  <a:pt x="4669178" y="1443273"/>
                  <a:pt x="4503844" y="1414392"/>
                  <a:pt x="4306235" y="1421441"/>
                </a:cubicBezTo>
                <a:cubicBezTo>
                  <a:pt x="4120788" y="1428691"/>
                  <a:pt x="3938145" y="1504057"/>
                  <a:pt x="3761661" y="1576085"/>
                </a:cubicBezTo>
                <a:cubicBezTo>
                  <a:pt x="3555362" y="1660931"/>
                  <a:pt x="3343821" y="1747409"/>
                  <a:pt x="3131759" y="1722685"/>
                </a:cubicBezTo>
                <a:cubicBezTo>
                  <a:pt x="2956144" y="1701125"/>
                  <a:pt x="2803549" y="1598284"/>
                  <a:pt x="2658009" y="1497842"/>
                </a:cubicBezTo>
                <a:cubicBezTo>
                  <a:pt x="2627396" y="1476699"/>
                  <a:pt x="2596793" y="1455560"/>
                  <a:pt x="2566334" y="1435370"/>
                </a:cubicBezTo>
                <a:cubicBezTo>
                  <a:pt x="2425831" y="1342810"/>
                  <a:pt x="2276165" y="1296023"/>
                  <a:pt x="2116166" y="1295172"/>
                </a:cubicBezTo>
                <a:cubicBezTo>
                  <a:pt x="1849499" y="1293758"/>
                  <a:pt x="1554124" y="1419952"/>
                  <a:pt x="1224608" y="1674534"/>
                </a:cubicBezTo>
                <a:cubicBezTo>
                  <a:pt x="1172822" y="1714777"/>
                  <a:pt x="1123200" y="1756638"/>
                  <a:pt x="1071905" y="1799162"/>
                </a:cubicBezTo>
                <a:lnTo>
                  <a:pt x="1044360" y="1822586"/>
                </a:lnTo>
                <a:cubicBezTo>
                  <a:pt x="792672" y="2032861"/>
                  <a:pt x="509859" y="2180929"/>
                  <a:pt x="210300" y="2337774"/>
                </a:cubicBezTo>
                <a:lnTo>
                  <a:pt x="0" y="2448996"/>
                </a:lnTo>
                <a:lnTo>
                  <a:pt x="0" y="2396441"/>
                </a:lnTo>
                <a:lnTo>
                  <a:pt x="189775" y="2295603"/>
                </a:lnTo>
                <a:cubicBezTo>
                  <a:pt x="487175" y="2140293"/>
                  <a:pt x="767980" y="1993131"/>
                  <a:pt x="1015686" y="1786240"/>
                </a:cubicBezTo>
                <a:lnTo>
                  <a:pt x="1043230" y="1762813"/>
                </a:lnTo>
                <a:cubicBezTo>
                  <a:pt x="1093085" y="1721308"/>
                  <a:pt x="1143428" y="1678939"/>
                  <a:pt x="1197378" y="1637167"/>
                </a:cubicBezTo>
                <a:cubicBezTo>
                  <a:pt x="1538489" y="1373622"/>
                  <a:pt x="1844786" y="1243931"/>
                  <a:pt x="2122572" y="1247077"/>
                </a:cubicBezTo>
                <a:close/>
                <a:moveTo>
                  <a:pt x="2091207" y="1109493"/>
                </a:moveTo>
                <a:cubicBezTo>
                  <a:pt x="2266238" y="1111261"/>
                  <a:pt x="2430520" y="1163333"/>
                  <a:pt x="2585485" y="1265476"/>
                </a:cubicBezTo>
                <a:cubicBezTo>
                  <a:pt x="2617904" y="1286909"/>
                  <a:pt x="2650224" y="1308953"/>
                  <a:pt x="2682447" y="1331600"/>
                </a:cubicBezTo>
                <a:cubicBezTo>
                  <a:pt x="2830808" y="1433747"/>
                  <a:pt x="2984606" y="1540508"/>
                  <a:pt x="3159419" y="1559452"/>
                </a:cubicBezTo>
                <a:cubicBezTo>
                  <a:pt x="3369766" y="1583277"/>
                  <a:pt x="3577725" y="1497769"/>
                  <a:pt x="3798047" y="1407141"/>
                </a:cubicBezTo>
                <a:cubicBezTo>
                  <a:pt x="3987698" y="1328884"/>
                  <a:pt x="4184012" y="1247994"/>
                  <a:pt x="4387353" y="1239630"/>
                </a:cubicBezTo>
                <a:cubicBezTo>
                  <a:pt x="4676388" y="1227896"/>
                  <a:pt x="4903901" y="1289905"/>
                  <a:pt x="5065362" y="1423060"/>
                </a:cubicBezTo>
                <a:cubicBezTo>
                  <a:pt x="5383962" y="1685552"/>
                  <a:pt x="5283871" y="2083849"/>
                  <a:pt x="5188446" y="2469252"/>
                </a:cubicBezTo>
                <a:cubicBezTo>
                  <a:pt x="5098904" y="2830789"/>
                  <a:pt x="5006365" y="3204558"/>
                  <a:pt x="5250914" y="3473270"/>
                </a:cubicBezTo>
                <a:cubicBezTo>
                  <a:pt x="5280550" y="3504591"/>
                  <a:pt x="5312252" y="3533954"/>
                  <a:pt x="5345773" y="3561085"/>
                </a:cubicBezTo>
                <a:cubicBezTo>
                  <a:pt x="5388223" y="3595015"/>
                  <a:pt x="5427391" y="3632765"/>
                  <a:pt x="5462816" y="3673952"/>
                </a:cubicBezTo>
                <a:cubicBezTo>
                  <a:pt x="5580342" y="3818823"/>
                  <a:pt x="5591622" y="4033908"/>
                  <a:pt x="5493060" y="4222343"/>
                </a:cubicBezTo>
                <a:cubicBezTo>
                  <a:pt x="5456136" y="4285420"/>
                  <a:pt x="5410553" y="4343084"/>
                  <a:pt x="5357623" y="4393561"/>
                </a:cubicBezTo>
                <a:cubicBezTo>
                  <a:pt x="5285817" y="4469347"/>
                  <a:pt x="5217865" y="4540833"/>
                  <a:pt x="5206392" y="4634511"/>
                </a:cubicBezTo>
                <a:cubicBezTo>
                  <a:pt x="5196991" y="4712444"/>
                  <a:pt x="5229683" y="4785784"/>
                  <a:pt x="5263222" y="4863270"/>
                </a:cubicBezTo>
                <a:cubicBezTo>
                  <a:pt x="5292801" y="4922351"/>
                  <a:pt x="5313661" y="4985465"/>
                  <a:pt x="5325132" y="5050585"/>
                </a:cubicBezTo>
                <a:cubicBezTo>
                  <a:pt x="5353975" y="5277534"/>
                  <a:pt x="5206251" y="5416640"/>
                  <a:pt x="5063931" y="5551364"/>
                </a:cubicBezTo>
                <a:lnTo>
                  <a:pt x="5027490" y="5587623"/>
                </a:lnTo>
                <a:lnTo>
                  <a:pt x="4960058" y="5587623"/>
                </a:lnTo>
                <a:lnTo>
                  <a:pt x="5030915" y="5518653"/>
                </a:lnTo>
                <a:cubicBezTo>
                  <a:pt x="5171016" y="5386054"/>
                  <a:pt x="5303640" y="5260917"/>
                  <a:pt x="5277933" y="5057760"/>
                </a:cubicBezTo>
                <a:cubicBezTo>
                  <a:pt x="5267788" y="4996985"/>
                  <a:pt x="5248960" y="4937992"/>
                  <a:pt x="5222041" y="4882593"/>
                </a:cubicBezTo>
                <a:cubicBezTo>
                  <a:pt x="5185885" y="4802177"/>
                  <a:pt x="5150447" y="4721294"/>
                  <a:pt x="5160892" y="4629891"/>
                </a:cubicBezTo>
                <a:cubicBezTo>
                  <a:pt x="5173540" y="4519933"/>
                  <a:pt x="5249126" y="4438225"/>
                  <a:pt x="5323094" y="4362454"/>
                </a:cubicBezTo>
                <a:cubicBezTo>
                  <a:pt x="5372821" y="4314710"/>
                  <a:pt x="5416016" y="4260642"/>
                  <a:pt x="5451495" y="4201561"/>
                </a:cubicBezTo>
                <a:cubicBezTo>
                  <a:pt x="5493872" y="4127904"/>
                  <a:pt x="5515127" y="4044108"/>
                  <a:pt x="5512916" y="3959353"/>
                </a:cubicBezTo>
                <a:cubicBezTo>
                  <a:pt x="5510700" y="3874597"/>
                  <a:pt x="5485117" y="3792207"/>
                  <a:pt x="5438991" y="3721286"/>
                </a:cubicBezTo>
                <a:lnTo>
                  <a:pt x="5426154" y="3703312"/>
                </a:lnTo>
                <a:cubicBezTo>
                  <a:pt x="5392620" y="3664406"/>
                  <a:pt x="5355468" y="3628719"/>
                  <a:pt x="5315205" y="3596740"/>
                </a:cubicBezTo>
                <a:cubicBezTo>
                  <a:pt x="5280064" y="3568301"/>
                  <a:pt x="5246853" y="3537594"/>
                  <a:pt x="5215775" y="3504792"/>
                </a:cubicBezTo>
                <a:cubicBezTo>
                  <a:pt x="4956194" y="3216540"/>
                  <a:pt x="5050560" y="2831895"/>
                  <a:pt x="5142991" y="2458730"/>
                </a:cubicBezTo>
                <a:cubicBezTo>
                  <a:pt x="5239435" y="2071008"/>
                  <a:pt x="5329740" y="1703079"/>
                  <a:pt x="5034046" y="1457671"/>
                </a:cubicBezTo>
                <a:cubicBezTo>
                  <a:pt x="4882196" y="1331985"/>
                  <a:pt x="4664555" y="1274074"/>
                  <a:pt x="4387414" y="1285271"/>
                </a:cubicBezTo>
                <a:cubicBezTo>
                  <a:pt x="4192238" y="1293103"/>
                  <a:pt x="3999967" y="1372175"/>
                  <a:pt x="3813994" y="1448858"/>
                </a:cubicBezTo>
                <a:cubicBezTo>
                  <a:pt x="3597960" y="1538013"/>
                  <a:pt x="3374669" y="1629708"/>
                  <a:pt x="3151977" y="1603560"/>
                </a:cubicBezTo>
                <a:cubicBezTo>
                  <a:pt x="2965065" y="1582637"/>
                  <a:pt x="2807343" y="1473370"/>
                  <a:pt x="2654302" y="1367663"/>
                </a:cubicBezTo>
                <a:cubicBezTo>
                  <a:pt x="2621982" y="1345619"/>
                  <a:pt x="2590012" y="1323328"/>
                  <a:pt x="2557840" y="1302243"/>
                </a:cubicBezTo>
                <a:cubicBezTo>
                  <a:pt x="2409788" y="1204723"/>
                  <a:pt x="2252331" y="1155465"/>
                  <a:pt x="2084074" y="1154683"/>
                </a:cubicBezTo>
                <a:cubicBezTo>
                  <a:pt x="1803645" y="1153381"/>
                  <a:pt x="1493214" y="1286736"/>
                  <a:pt x="1146305" y="1555744"/>
                </a:cubicBezTo>
                <a:cubicBezTo>
                  <a:pt x="1086933" y="1601918"/>
                  <a:pt x="1029012" y="1650789"/>
                  <a:pt x="972813" y="1698414"/>
                </a:cubicBezTo>
                <a:lnTo>
                  <a:pt x="955844" y="1710543"/>
                </a:lnTo>
                <a:cubicBezTo>
                  <a:pt x="689078" y="1934793"/>
                  <a:pt x="392329" y="2091768"/>
                  <a:pt x="76544" y="2258649"/>
                </a:cubicBezTo>
                <a:lnTo>
                  <a:pt x="0" y="2299590"/>
                </a:lnTo>
                <a:lnTo>
                  <a:pt x="0" y="2250000"/>
                </a:lnTo>
                <a:lnTo>
                  <a:pt x="57037" y="2219461"/>
                </a:lnTo>
                <a:cubicBezTo>
                  <a:pt x="370148" y="2053986"/>
                  <a:pt x="665944" y="1897163"/>
                  <a:pt x="927675" y="1677052"/>
                </a:cubicBezTo>
                <a:lnTo>
                  <a:pt x="944977" y="1664675"/>
                </a:lnTo>
                <a:cubicBezTo>
                  <a:pt x="1001123" y="1617067"/>
                  <a:pt x="1059817" y="1567671"/>
                  <a:pt x="1119856" y="1521001"/>
                </a:cubicBezTo>
                <a:cubicBezTo>
                  <a:pt x="1477915" y="1243352"/>
                  <a:pt x="1799489" y="1106552"/>
                  <a:pt x="2091207" y="1109493"/>
                </a:cubicBezTo>
                <a:close/>
                <a:moveTo>
                  <a:pt x="2056096" y="969975"/>
                </a:moveTo>
                <a:cubicBezTo>
                  <a:pt x="2239436" y="971558"/>
                  <a:pt x="2411551" y="1025949"/>
                  <a:pt x="2573975" y="1132917"/>
                </a:cubicBezTo>
                <a:cubicBezTo>
                  <a:pt x="2608109" y="1155256"/>
                  <a:pt x="2642035" y="1178800"/>
                  <a:pt x="2676424" y="1201489"/>
                </a:cubicBezTo>
                <a:cubicBezTo>
                  <a:pt x="2832286" y="1308900"/>
                  <a:pt x="2992829" y="1419867"/>
                  <a:pt x="3177321" y="1440391"/>
                </a:cubicBezTo>
                <a:cubicBezTo>
                  <a:pt x="3398297" y="1465640"/>
                  <a:pt x="3616704" y="1375323"/>
                  <a:pt x="3847816" y="1279634"/>
                </a:cubicBezTo>
                <a:cubicBezTo>
                  <a:pt x="4046601" y="1196967"/>
                  <a:pt x="4252296" y="1112022"/>
                  <a:pt x="4465970" y="1103179"/>
                </a:cubicBezTo>
                <a:cubicBezTo>
                  <a:pt x="4768919" y="1089991"/>
                  <a:pt x="5008170" y="1154230"/>
                  <a:pt x="5176933" y="1293850"/>
                </a:cubicBezTo>
                <a:cubicBezTo>
                  <a:pt x="5510730" y="1569384"/>
                  <a:pt x="5406320" y="1987770"/>
                  <a:pt x="5307586" y="2390945"/>
                </a:cubicBezTo>
                <a:cubicBezTo>
                  <a:pt x="5220072" y="2745888"/>
                  <a:pt x="5129213" y="3112557"/>
                  <a:pt x="5330964" y="3390467"/>
                </a:cubicBezTo>
                <a:lnTo>
                  <a:pt x="5368195" y="3436120"/>
                </a:lnTo>
                <a:lnTo>
                  <a:pt x="5375304" y="3444836"/>
                </a:lnTo>
                <a:lnTo>
                  <a:pt x="5475354" y="3536937"/>
                </a:lnTo>
                <a:lnTo>
                  <a:pt x="5546191" y="3604999"/>
                </a:lnTo>
                <a:lnTo>
                  <a:pt x="5598327" y="3655091"/>
                </a:lnTo>
                <a:lnTo>
                  <a:pt x="5609054" y="3670791"/>
                </a:lnTo>
                <a:lnTo>
                  <a:pt x="5639432" y="3715240"/>
                </a:lnTo>
                <a:cubicBezTo>
                  <a:pt x="5711189" y="3841607"/>
                  <a:pt x="5720115" y="4002020"/>
                  <a:pt x="5664186" y="4153964"/>
                </a:cubicBezTo>
                <a:lnTo>
                  <a:pt x="5656901" y="4170351"/>
                </a:lnTo>
                <a:lnTo>
                  <a:pt x="5630808" y="4229035"/>
                </a:lnTo>
                <a:cubicBezTo>
                  <a:pt x="5611679" y="4261701"/>
                  <a:pt x="5590366" y="4293004"/>
                  <a:pt x="5567032" y="4322731"/>
                </a:cubicBezTo>
                <a:lnTo>
                  <a:pt x="5532993" y="4360505"/>
                </a:lnTo>
                <a:lnTo>
                  <a:pt x="5491122" y="4406972"/>
                </a:lnTo>
                <a:cubicBezTo>
                  <a:pt x="5472238" y="4426864"/>
                  <a:pt x="5453617" y="4446467"/>
                  <a:pt x="5436126" y="4466223"/>
                </a:cubicBezTo>
                <a:lnTo>
                  <a:pt x="5405810" y="4504045"/>
                </a:lnTo>
                <a:lnTo>
                  <a:pt x="5387899" y="4526392"/>
                </a:lnTo>
                <a:lnTo>
                  <a:pt x="5351648" y="4590133"/>
                </a:lnTo>
                <a:cubicBezTo>
                  <a:pt x="5342137" y="4612270"/>
                  <a:pt x="5335490" y="4635446"/>
                  <a:pt x="5332572" y="4660104"/>
                </a:cubicBezTo>
                <a:cubicBezTo>
                  <a:pt x="5323063" y="4742373"/>
                  <a:pt x="5357036" y="4818954"/>
                  <a:pt x="5393344" y="4900323"/>
                </a:cubicBezTo>
                <a:cubicBezTo>
                  <a:pt x="5424483" y="4962144"/>
                  <a:pt x="5446516" y="5028121"/>
                  <a:pt x="5458769" y="5096288"/>
                </a:cubicBezTo>
                <a:cubicBezTo>
                  <a:pt x="5470207" y="5185347"/>
                  <a:pt x="5455680" y="5261514"/>
                  <a:pt x="5425164" y="5329371"/>
                </a:cubicBezTo>
                <a:lnTo>
                  <a:pt x="5425163" y="5329372"/>
                </a:lnTo>
                <a:lnTo>
                  <a:pt x="5425162" y="5329373"/>
                </a:lnTo>
                <a:cubicBezTo>
                  <a:pt x="5387019" y="5414193"/>
                  <a:pt x="5323895" y="5486025"/>
                  <a:pt x="5255275" y="5553818"/>
                </a:cubicBezTo>
                <a:lnTo>
                  <a:pt x="5219974" y="5587623"/>
                </a:lnTo>
                <a:lnTo>
                  <a:pt x="5151435" y="5587623"/>
                </a:lnTo>
                <a:lnTo>
                  <a:pt x="5151664" y="5587394"/>
                </a:lnTo>
                <a:cubicBezTo>
                  <a:pt x="5298784" y="5448186"/>
                  <a:pt x="5438429" y="5316441"/>
                  <a:pt x="5410380" y="5103314"/>
                </a:cubicBezTo>
                <a:cubicBezTo>
                  <a:pt x="5404457" y="5071462"/>
                  <a:pt x="5396272" y="5040129"/>
                  <a:pt x="5385907" y="5009546"/>
                </a:cubicBezTo>
                <a:lnTo>
                  <a:pt x="5353711" y="4933035"/>
                </a:lnTo>
                <a:lnTo>
                  <a:pt x="5348344" y="4920280"/>
                </a:lnTo>
                <a:lnTo>
                  <a:pt x="5342905" y="4907740"/>
                </a:lnTo>
                <a:lnTo>
                  <a:pt x="5320939" y="4857101"/>
                </a:lnTo>
                <a:cubicBezTo>
                  <a:pt x="5294845" y="4793192"/>
                  <a:pt x="5275112" y="4726846"/>
                  <a:pt x="5283585" y="4655835"/>
                </a:cubicBezTo>
                <a:cubicBezTo>
                  <a:pt x="5293300" y="4569187"/>
                  <a:pt x="5341140" y="4500999"/>
                  <a:pt x="5397433" y="4436855"/>
                </a:cubicBezTo>
                <a:lnTo>
                  <a:pt x="5405714" y="4427815"/>
                </a:lnTo>
                <a:lnTo>
                  <a:pt x="5455441" y="4373524"/>
                </a:lnTo>
                <a:lnTo>
                  <a:pt x="5528321" y="4293463"/>
                </a:lnTo>
                <a:lnTo>
                  <a:pt x="5535896" y="4282445"/>
                </a:lnTo>
                <a:lnTo>
                  <a:pt x="5589620" y="4204301"/>
                </a:lnTo>
                <a:lnTo>
                  <a:pt x="5619212" y="4139054"/>
                </a:lnTo>
                <a:lnTo>
                  <a:pt x="5639755" y="4072480"/>
                </a:lnTo>
                <a:cubicBezTo>
                  <a:pt x="5671836" y="3938657"/>
                  <a:pt x="5650010" y="3802743"/>
                  <a:pt x="5576480" y="3699964"/>
                </a:cubicBezTo>
                <a:lnTo>
                  <a:pt x="5562644" y="3680603"/>
                </a:lnTo>
                <a:cubicBezTo>
                  <a:pt x="5527393" y="3639653"/>
                  <a:pt x="5488253" y="3602189"/>
                  <a:pt x="5445763" y="3568743"/>
                </a:cubicBezTo>
                <a:lnTo>
                  <a:pt x="5342871" y="3473607"/>
                </a:lnTo>
                <a:lnTo>
                  <a:pt x="5341734" y="3472556"/>
                </a:lnTo>
                <a:lnTo>
                  <a:pt x="5333624" y="3462655"/>
                </a:lnTo>
                <a:lnTo>
                  <a:pt x="5294602" y="3415017"/>
                </a:lnTo>
                <a:cubicBezTo>
                  <a:pt x="5108559" y="3160639"/>
                  <a:pt x="5153958" y="2842449"/>
                  <a:pt x="5228387" y="2523447"/>
                </a:cubicBezTo>
                <a:lnTo>
                  <a:pt x="5229824" y="2517523"/>
                </a:lnTo>
                <a:lnTo>
                  <a:pt x="5264062" y="2376383"/>
                </a:lnTo>
                <a:cubicBezTo>
                  <a:pt x="5301847" y="2223455"/>
                  <a:pt x="5338832" y="2073712"/>
                  <a:pt x="5353899" y="1932707"/>
                </a:cubicBezTo>
                <a:lnTo>
                  <a:pt x="5358068" y="1850341"/>
                </a:lnTo>
                <a:lnTo>
                  <a:pt x="5360877" y="1794823"/>
                </a:lnTo>
                <a:cubicBezTo>
                  <a:pt x="5358354" y="1615406"/>
                  <a:pt x="5304348" y="1454810"/>
                  <a:pt x="5148798" y="1326192"/>
                </a:cubicBezTo>
                <a:cubicBezTo>
                  <a:pt x="4989302" y="1194293"/>
                  <a:pt x="4760622" y="1133645"/>
                  <a:pt x="4469324" y="1145940"/>
                </a:cubicBezTo>
                <a:cubicBezTo>
                  <a:pt x="4262649" y="1155620"/>
                  <a:pt x="4062303" y="1238335"/>
                  <a:pt x="3866950" y="1319078"/>
                </a:cubicBezTo>
                <a:cubicBezTo>
                  <a:pt x="3640829" y="1412790"/>
                  <a:pt x="3406735" y="1509547"/>
                  <a:pt x="3173564" y="1482922"/>
                </a:cubicBezTo>
                <a:cubicBezTo>
                  <a:pt x="2979094" y="1462627"/>
                  <a:pt x="2812515" y="1346951"/>
                  <a:pt x="2652219" y="1236334"/>
                </a:cubicBezTo>
                <a:cubicBezTo>
                  <a:pt x="2618288" y="1212788"/>
                  <a:pt x="2584856" y="1189945"/>
                  <a:pt x="2550018" y="1168112"/>
                </a:cubicBezTo>
                <a:cubicBezTo>
                  <a:pt x="2394732" y="1065802"/>
                  <a:pt x="2229545" y="1014204"/>
                  <a:pt x="2053019" y="1013559"/>
                </a:cubicBezTo>
                <a:cubicBezTo>
                  <a:pt x="1758809" y="1012484"/>
                  <a:pt x="1433104" y="1152947"/>
                  <a:pt x="1069252" y="1436066"/>
                </a:cubicBezTo>
                <a:cubicBezTo>
                  <a:pt x="1000624" y="1489398"/>
                  <a:pt x="934251" y="1545904"/>
                  <a:pt x="871859" y="1599021"/>
                </a:cubicBezTo>
                <a:cubicBezTo>
                  <a:pt x="662404" y="1777094"/>
                  <a:pt x="433775" y="1915705"/>
                  <a:pt x="192678" y="2048579"/>
                </a:cubicBezTo>
                <a:lnTo>
                  <a:pt x="0" y="2152554"/>
                </a:lnTo>
                <a:lnTo>
                  <a:pt x="0" y="2102077"/>
                </a:lnTo>
                <a:lnTo>
                  <a:pt x="167255" y="2011972"/>
                </a:lnTo>
                <a:cubicBezTo>
                  <a:pt x="406622" y="1880231"/>
                  <a:pt x="633294" y="1742925"/>
                  <a:pt x="840186" y="1567473"/>
                </a:cubicBezTo>
                <a:lnTo>
                  <a:pt x="840188" y="1567476"/>
                </a:lnTo>
                <a:lnTo>
                  <a:pt x="844965" y="1574147"/>
                </a:lnTo>
                <a:lnTo>
                  <a:pt x="852659" y="1584894"/>
                </a:lnTo>
                <a:lnTo>
                  <a:pt x="839954" y="1567116"/>
                </a:lnTo>
                <a:lnTo>
                  <a:pt x="839955" y="1567114"/>
                </a:lnTo>
                <a:lnTo>
                  <a:pt x="839953" y="1567111"/>
                </a:lnTo>
                <a:cubicBezTo>
                  <a:pt x="904119" y="1512729"/>
                  <a:pt x="970496" y="1456230"/>
                  <a:pt x="1038788" y="1403140"/>
                </a:cubicBezTo>
                <a:cubicBezTo>
                  <a:pt x="1413789" y="1111378"/>
                  <a:pt x="1750530" y="967336"/>
                  <a:pt x="2056096" y="969975"/>
                </a:cubicBezTo>
                <a:close/>
                <a:moveTo>
                  <a:pt x="2025297" y="829860"/>
                </a:moveTo>
                <a:cubicBezTo>
                  <a:pt x="2217001" y="831322"/>
                  <a:pt x="2396995" y="888071"/>
                  <a:pt x="2566875" y="999867"/>
                </a:cubicBezTo>
                <a:cubicBezTo>
                  <a:pt x="2602368" y="1023356"/>
                  <a:pt x="2637762" y="1047452"/>
                  <a:pt x="2672342" y="1072659"/>
                </a:cubicBezTo>
                <a:cubicBezTo>
                  <a:pt x="2835100" y="1185226"/>
                  <a:pt x="3003499" y="1301201"/>
                  <a:pt x="3196560" y="1322508"/>
                </a:cubicBezTo>
                <a:cubicBezTo>
                  <a:pt x="3428625" y="1348326"/>
                  <a:pt x="3656762" y="1253702"/>
                  <a:pt x="3898670" y="1152948"/>
                </a:cubicBezTo>
                <a:cubicBezTo>
                  <a:pt x="4107092" y="1066583"/>
                  <a:pt x="4322516" y="977329"/>
                  <a:pt x="4546026" y="967300"/>
                </a:cubicBezTo>
                <a:cubicBezTo>
                  <a:pt x="4862783" y="953264"/>
                  <a:pt x="5113428" y="1019984"/>
                  <a:pt x="5289839" y="1165825"/>
                </a:cubicBezTo>
                <a:cubicBezTo>
                  <a:pt x="5464260" y="1309630"/>
                  <a:pt x="5524606" y="1490660"/>
                  <a:pt x="5528338" y="1688472"/>
                </a:cubicBezTo>
                <a:lnTo>
                  <a:pt x="5528337" y="1688475"/>
                </a:lnTo>
                <a:lnTo>
                  <a:pt x="5528338" y="1688476"/>
                </a:lnTo>
                <a:lnTo>
                  <a:pt x="5527948" y="1696991"/>
                </a:lnTo>
                <a:lnTo>
                  <a:pt x="5521421" y="1839657"/>
                </a:lnTo>
                <a:cubicBezTo>
                  <a:pt x="5505684" y="1993350"/>
                  <a:pt x="5466183" y="2153606"/>
                  <a:pt x="5427160" y="2311801"/>
                </a:cubicBezTo>
                <a:cubicBezTo>
                  <a:pt x="5335978" y="2683310"/>
                  <a:pt x="5241180" y="3068143"/>
                  <a:pt x="5452868" y="3357904"/>
                </a:cubicBezTo>
                <a:lnTo>
                  <a:pt x="5491765" y="3405277"/>
                </a:lnTo>
                <a:lnTo>
                  <a:pt x="5499385" y="3414557"/>
                </a:lnTo>
                <a:lnTo>
                  <a:pt x="5604252" y="3511121"/>
                </a:lnTo>
                <a:cubicBezTo>
                  <a:pt x="5650594" y="3547396"/>
                  <a:pt x="5693259" y="3588030"/>
                  <a:pt x="5731660" y="3632505"/>
                </a:cubicBezTo>
                <a:lnTo>
                  <a:pt x="5731661" y="3632506"/>
                </a:lnTo>
                <a:lnTo>
                  <a:pt x="5731662" y="3632507"/>
                </a:lnTo>
                <a:lnTo>
                  <a:pt x="5736110" y="3638995"/>
                </a:lnTo>
                <a:lnTo>
                  <a:pt x="5774697" y="3695272"/>
                </a:lnTo>
                <a:cubicBezTo>
                  <a:pt x="5862402" y="3849180"/>
                  <a:pt x="5860955" y="4051853"/>
                  <a:pt x="5766973" y="4232049"/>
                </a:cubicBezTo>
                <a:cubicBezTo>
                  <a:pt x="5746733" y="4266571"/>
                  <a:pt x="5724122" y="4299601"/>
                  <a:pt x="5699323" y="4330909"/>
                </a:cubicBezTo>
                <a:lnTo>
                  <a:pt x="5699323" y="4330910"/>
                </a:lnTo>
                <a:lnTo>
                  <a:pt x="5699323" y="4330911"/>
                </a:lnTo>
                <a:cubicBezTo>
                  <a:pt x="5674526" y="4362219"/>
                  <a:pt x="5647542" y="4391805"/>
                  <a:pt x="5618552" y="4419442"/>
                </a:cubicBezTo>
                <a:lnTo>
                  <a:pt x="5566777" y="4475692"/>
                </a:lnTo>
                <a:lnTo>
                  <a:pt x="5561469" y="4481459"/>
                </a:lnTo>
                <a:cubicBezTo>
                  <a:pt x="5525248" y="4522802"/>
                  <a:pt x="5493792" y="4564792"/>
                  <a:pt x="5473705" y="4611347"/>
                </a:cubicBezTo>
                <a:lnTo>
                  <a:pt x="5455092" y="4677416"/>
                </a:lnTo>
                <a:lnTo>
                  <a:pt x="5452929" y="4685090"/>
                </a:lnTo>
                <a:lnTo>
                  <a:pt x="5453457" y="4748817"/>
                </a:lnTo>
                <a:cubicBezTo>
                  <a:pt x="5461228" y="4811778"/>
                  <a:pt x="5488659" y="4872929"/>
                  <a:pt x="5517058" y="4936717"/>
                </a:cubicBezTo>
                <a:cubicBezTo>
                  <a:pt x="5550157" y="5001269"/>
                  <a:pt x="5573355" y="5070406"/>
                  <a:pt x="5585907" y="5141953"/>
                </a:cubicBezTo>
                <a:cubicBezTo>
                  <a:pt x="5610264" y="5327725"/>
                  <a:pt x="5525703" y="5459905"/>
                  <a:pt x="5416233" y="5576578"/>
                </a:cubicBezTo>
                <a:lnTo>
                  <a:pt x="5405016" y="5587623"/>
                </a:lnTo>
                <a:lnTo>
                  <a:pt x="5341143" y="5587623"/>
                </a:lnTo>
                <a:lnTo>
                  <a:pt x="5368287" y="5561201"/>
                </a:lnTo>
                <a:cubicBezTo>
                  <a:pt x="5461720" y="5464817"/>
                  <a:pt x="5535772" y="5362958"/>
                  <a:pt x="5543647" y="5229020"/>
                </a:cubicBezTo>
                <a:lnTo>
                  <a:pt x="5541058" y="5160392"/>
                </a:lnTo>
                <a:lnTo>
                  <a:pt x="5540620" y="5148809"/>
                </a:lnTo>
                <a:cubicBezTo>
                  <a:pt x="5528161" y="5081885"/>
                  <a:pt x="5506124" y="5017148"/>
                  <a:pt x="5475181" y="4956560"/>
                </a:cubicBezTo>
                <a:cubicBezTo>
                  <a:pt x="5446104" y="4891264"/>
                  <a:pt x="5416105" y="4824279"/>
                  <a:pt x="5407737" y="4753093"/>
                </a:cubicBezTo>
                <a:lnTo>
                  <a:pt x="5407526" y="4705549"/>
                </a:lnTo>
                <a:lnTo>
                  <a:pt x="5407413" y="4680414"/>
                </a:lnTo>
                <a:cubicBezTo>
                  <a:pt x="5415128" y="4621779"/>
                  <a:pt x="5439538" y="4570061"/>
                  <a:pt x="5472087" y="4522346"/>
                </a:cubicBezTo>
                <a:lnTo>
                  <a:pt x="5499514" y="4487245"/>
                </a:lnTo>
                <a:lnTo>
                  <a:pt x="5525944" y="4453414"/>
                </a:lnTo>
                <a:cubicBezTo>
                  <a:pt x="5545217" y="4431195"/>
                  <a:pt x="5565456" y="4409612"/>
                  <a:pt x="5585591" y="4388302"/>
                </a:cubicBezTo>
                <a:cubicBezTo>
                  <a:pt x="5640238" y="4335981"/>
                  <a:pt x="5687477" y="4276431"/>
                  <a:pt x="5726018" y="4211365"/>
                </a:cubicBezTo>
                <a:cubicBezTo>
                  <a:pt x="5820735" y="4030992"/>
                  <a:pt x="5814500" y="3826719"/>
                  <a:pt x="5711919" y="3683302"/>
                </a:cubicBezTo>
                <a:lnTo>
                  <a:pt x="5697497" y="3663139"/>
                </a:lnTo>
                <a:lnTo>
                  <a:pt x="5696839" y="3662218"/>
                </a:lnTo>
                <a:lnTo>
                  <a:pt x="5694877" y="3660337"/>
                </a:lnTo>
                <a:lnTo>
                  <a:pt x="5574355" y="3544733"/>
                </a:lnTo>
                <a:lnTo>
                  <a:pt x="5513529" y="3488824"/>
                </a:lnTo>
                <a:lnTo>
                  <a:pt x="5465167" y="3444370"/>
                </a:lnTo>
                <a:cubicBezTo>
                  <a:pt x="5285436" y="3248165"/>
                  <a:pt x="5259002" y="3009365"/>
                  <a:pt x="5289041" y="2757913"/>
                </a:cubicBezTo>
                <a:lnTo>
                  <a:pt x="5289040" y="2757910"/>
                </a:lnTo>
                <a:cubicBezTo>
                  <a:pt x="5307062" y="2607038"/>
                  <a:pt x="5345414" y="2451613"/>
                  <a:pt x="5383181" y="2298100"/>
                </a:cubicBezTo>
                <a:cubicBezTo>
                  <a:pt x="5462292" y="1978157"/>
                  <a:pt x="5538940" y="1670729"/>
                  <a:pt x="5433984" y="1423928"/>
                </a:cubicBezTo>
                <a:lnTo>
                  <a:pt x="5403858" y="1363520"/>
                </a:lnTo>
                <a:lnTo>
                  <a:pt x="5365542" y="1305805"/>
                </a:lnTo>
                <a:cubicBezTo>
                  <a:pt x="5337131" y="1268262"/>
                  <a:pt x="5302846" y="1232627"/>
                  <a:pt x="5261857" y="1199120"/>
                </a:cubicBezTo>
                <a:cubicBezTo>
                  <a:pt x="5094103" y="1060902"/>
                  <a:pt x="4854390" y="997523"/>
                  <a:pt x="4549527" y="1011020"/>
                </a:cubicBezTo>
                <a:cubicBezTo>
                  <a:pt x="4334187" y="1020519"/>
                  <a:pt x="4122436" y="1108200"/>
                  <a:pt x="3917954" y="1193348"/>
                </a:cubicBezTo>
                <a:cubicBezTo>
                  <a:pt x="3681141" y="1291519"/>
                  <a:pt x="3436256" y="1393340"/>
                  <a:pt x="3192603" y="1366246"/>
                </a:cubicBezTo>
                <a:cubicBezTo>
                  <a:pt x="2988308" y="1343416"/>
                  <a:pt x="2814874" y="1224135"/>
                  <a:pt x="2647079" y="1108259"/>
                </a:cubicBezTo>
                <a:cubicBezTo>
                  <a:pt x="2611685" y="1084160"/>
                  <a:pt x="2576647" y="1059812"/>
                  <a:pt x="2542113" y="1036169"/>
                </a:cubicBezTo>
                <a:cubicBezTo>
                  <a:pt x="2379237" y="929128"/>
                  <a:pt x="2206339" y="875050"/>
                  <a:pt x="2021618" y="874409"/>
                </a:cubicBezTo>
                <a:cubicBezTo>
                  <a:pt x="1713753" y="873343"/>
                  <a:pt x="1373048" y="1020714"/>
                  <a:pt x="991175" y="1318722"/>
                </a:cubicBezTo>
                <a:cubicBezTo>
                  <a:pt x="922780" y="1372410"/>
                  <a:pt x="853192" y="1431199"/>
                  <a:pt x="783553" y="1490569"/>
                </a:cubicBezTo>
                <a:cubicBezTo>
                  <a:pt x="563330" y="1678745"/>
                  <a:pt x="323763" y="1825174"/>
                  <a:pt x="70863" y="1965672"/>
                </a:cubicBezTo>
                <a:lnTo>
                  <a:pt x="0" y="2004214"/>
                </a:lnTo>
                <a:lnTo>
                  <a:pt x="0" y="1953316"/>
                </a:lnTo>
                <a:lnTo>
                  <a:pt x="46858" y="1927816"/>
                </a:lnTo>
                <a:lnTo>
                  <a:pt x="194640" y="1842296"/>
                </a:lnTo>
                <a:lnTo>
                  <a:pt x="293271" y="1785218"/>
                </a:lnTo>
                <a:cubicBezTo>
                  <a:pt x="454085" y="1687274"/>
                  <a:pt x="607711" y="1581791"/>
                  <a:pt x="752369" y="1458156"/>
                </a:cubicBezTo>
                <a:cubicBezTo>
                  <a:pt x="822493" y="1397913"/>
                  <a:pt x="891309" y="1339654"/>
                  <a:pt x="961811" y="1284447"/>
                </a:cubicBezTo>
                <a:cubicBezTo>
                  <a:pt x="1353758" y="978578"/>
                  <a:pt x="1705791" y="827427"/>
                  <a:pt x="2025297" y="829860"/>
                </a:cubicBezTo>
                <a:close/>
                <a:moveTo>
                  <a:pt x="1992483" y="690946"/>
                </a:moveTo>
                <a:cubicBezTo>
                  <a:pt x="2192556" y="692262"/>
                  <a:pt x="2380399" y="751341"/>
                  <a:pt x="2557643" y="867831"/>
                </a:cubicBezTo>
                <a:lnTo>
                  <a:pt x="2668852" y="943427"/>
                </a:lnTo>
                <a:cubicBezTo>
                  <a:pt x="2839212" y="1060654"/>
                  <a:pt x="3015110" y="1181891"/>
                  <a:pt x="3216988" y="1204324"/>
                </a:cubicBezTo>
                <a:cubicBezTo>
                  <a:pt x="3459180" y="1230867"/>
                  <a:pt x="3698468" y="1130926"/>
                  <a:pt x="3951073" y="1025711"/>
                </a:cubicBezTo>
                <a:cubicBezTo>
                  <a:pt x="4168876" y="935294"/>
                  <a:pt x="4393784" y="841387"/>
                  <a:pt x="4627022" y="830770"/>
                </a:cubicBezTo>
                <a:cubicBezTo>
                  <a:pt x="4958197" y="815993"/>
                  <a:pt x="5219270" y="885344"/>
                  <a:pt x="5404035" y="1036894"/>
                </a:cubicBezTo>
                <a:cubicBezTo>
                  <a:pt x="5768538" y="1336686"/>
                  <a:pt x="5656353" y="1791980"/>
                  <a:pt x="5547321" y="2232268"/>
                </a:cubicBezTo>
                <a:cubicBezTo>
                  <a:pt x="5444984" y="2647576"/>
                  <a:pt x="5339094" y="3076586"/>
                  <a:pt x="5624195" y="3384810"/>
                </a:cubicBezTo>
                <a:cubicBezTo>
                  <a:pt x="5658506" y="3420699"/>
                  <a:pt x="5695194" y="3454296"/>
                  <a:pt x="5734005" y="3485327"/>
                </a:cubicBezTo>
                <a:cubicBezTo>
                  <a:pt x="5782631" y="3524228"/>
                  <a:pt x="5827750" y="3567316"/>
                  <a:pt x="5868857" y="3614105"/>
                </a:cubicBezTo>
                <a:cubicBezTo>
                  <a:pt x="6004002" y="3779894"/>
                  <a:pt x="6018342" y="4024625"/>
                  <a:pt x="5905787" y="4239045"/>
                </a:cubicBezTo>
                <a:cubicBezTo>
                  <a:pt x="5863209" y="4311591"/>
                  <a:pt x="5810732" y="4377942"/>
                  <a:pt x="5749842" y="4436094"/>
                </a:cubicBezTo>
                <a:cubicBezTo>
                  <a:pt x="5667183" y="4522837"/>
                  <a:pt x="5588814" y="4604378"/>
                  <a:pt x="5575461" y="4714855"/>
                </a:cubicBezTo>
                <a:cubicBezTo>
                  <a:pt x="5565232" y="4805072"/>
                  <a:pt x="5602934" y="4889115"/>
                  <a:pt x="5643196" y="4978228"/>
                </a:cubicBezTo>
                <a:cubicBezTo>
                  <a:pt x="5677519" y="5045685"/>
                  <a:pt x="5701785" y="5117838"/>
                  <a:pt x="5715216" y="5192402"/>
                </a:cubicBezTo>
                <a:cubicBezTo>
                  <a:pt x="5736538" y="5353767"/>
                  <a:pt x="5678980" y="5476310"/>
                  <a:pt x="5593249" y="5583167"/>
                </a:cubicBezTo>
                <a:lnTo>
                  <a:pt x="5589365" y="5587623"/>
                </a:lnTo>
                <a:lnTo>
                  <a:pt x="5533740" y="5587623"/>
                </a:lnTo>
                <a:lnTo>
                  <a:pt x="5559243" y="5558626"/>
                </a:lnTo>
                <a:cubicBezTo>
                  <a:pt x="5640430" y="5458504"/>
                  <a:pt x="5693320" y="5346633"/>
                  <a:pt x="5674170" y="5199959"/>
                </a:cubicBezTo>
                <a:cubicBezTo>
                  <a:pt x="5660922" y="5129990"/>
                  <a:pt x="5637703" y="5062331"/>
                  <a:pt x="5605213" y="4999058"/>
                </a:cubicBezTo>
                <a:cubicBezTo>
                  <a:pt x="5564642" y="4907983"/>
                  <a:pt x="5522066" y="4814133"/>
                  <a:pt x="5533845" y="4711170"/>
                </a:cubicBezTo>
                <a:cubicBezTo>
                  <a:pt x="5548569" y="4586941"/>
                  <a:pt x="5635522" y="4494992"/>
                  <a:pt x="5719701" y="4406642"/>
                </a:cubicBezTo>
                <a:cubicBezTo>
                  <a:pt x="5776823" y="4351819"/>
                  <a:pt x="5826216" y="4289518"/>
                  <a:pt x="5866489" y="4221423"/>
                </a:cubicBezTo>
                <a:cubicBezTo>
                  <a:pt x="5965409" y="4032753"/>
                  <a:pt x="5958519" y="3819325"/>
                  <a:pt x="5851167" y="3669249"/>
                </a:cubicBezTo>
                <a:lnTo>
                  <a:pt x="5835084" y="3646779"/>
                </a:lnTo>
                <a:cubicBezTo>
                  <a:pt x="5796281" y="3602610"/>
                  <a:pt x="5753519" y="3562064"/>
                  <a:pt x="5707313" y="3525628"/>
                </a:cubicBezTo>
                <a:cubicBezTo>
                  <a:pt x="5667037" y="3493182"/>
                  <a:pt x="5628840" y="3458243"/>
                  <a:pt x="5592934" y="3420979"/>
                </a:cubicBezTo>
                <a:cubicBezTo>
                  <a:pt x="5292193" y="3093129"/>
                  <a:pt x="5402938" y="2653739"/>
                  <a:pt x="5507262" y="2224790"/>
                </a:cubicBezTo>
                <a:cubicBezTo>
                  <a:pt x="5615903" y="1779469"/>
                  <a:pt x="5721174" y="1357814"/>
                  <a:pt x="5379724" y="1076061"/>
                </a:cubicBezTo>
                <a:cubicBezTo>
                  <a:pt x="5204317" y="931631"/>
                  <a:pt x="4953827" y="865870"/>
                  <a:pt x="4634548" y="880108"/>
                </a:cubicBezTo>
                <a:cubicBezTo>
                  <a:pt x="4409123" y="890448"/>
                  <a:pt x="4187893" y="982788"/>
                  <a:pt x="3974030" y="1071984"/>
                </a:cubicBezTo>
                <a:cubicBezTo>
                  <a:pt x="3715724" y="1179680"/>
                  <a:pt x="3471443" y="1281603"/>
                  <a:pt x="3217159" y="1253081"/>
                </a:cubicBezTo>
                <a:cubicBezTo>
                  <a:pt x="3003584" y="1229972"/>
                  <a:pt x="2822650" y="1105431"/>
                  <a:pt x="2647610" y="984650"/>
                </a:cubicBezTo>
                <a:cubicBezTo>
                  <a:pt x="2610107" y="958342"/>
                  <a:pt x="2574111" y="934148"/>
                  <a:pt x="2537507" y="909860"/>
                </a:cubicBezTo>
                <a:cubicBezTo>
                  <a:pt x="2367080" y="797859"/>
                  <a:pt x="2186179" y="741759"/>
                  <a:pt x="1993014" y="741578"/>
                </a:cubicBezTo>
                <a:cubicBezTo>
                  <a:pt x="1671072" y="741279"/>
                  <a:pt x="1315067" y="896310"/>
                  <a:pt x="916709" y="1206765"/>
                </a:cubicBezTo>
                <a:cubicBezTo>
                  <a:pt x="848315" y="1260454"/>
                  <a:pt x="779502" y="1318718"/>
                  <a:pt x="699635" y="1386984"/>
                </a:cubicBezTo>
                <a:cubicBezTo>
                  <a:pt x="546089" y="1519101"/>
                  <a:pt x="383325" y="1631783"/>
                  <a:pt x="213463" y="1736128"/>
                </a:cubicBezTo>
                <a:lnTo>
                  <a:pt x="0" y="1860706"/>
                </a:lnTo>
                <a:lnTo>
                  <a:pt x="0" y="1800940"/>
                </a:lnTo>
                <a:lnTo>
                  <a:pt x="182505" y="1694395"/>
                </a:lnTo>
                <a:cubicBezTo>
                  <a:pt x="351109" y="1590815"/>
                  <a:pt x="512459" y="1479143"/>
                  <a:pt x="664180" y="1348592"/>
                </a:cubicBezTo>
                <a:cubicBezTo>
                  <a:pt x="743993" y="1280343"/>
                  <a:pt x="811808" y="1222824"/>
                  <a:pt x="882642" y="1167369"/>
                </a:cubicBezTo>
                <a:cubicBezTo>
                  <a:pt x="1291596" y="847015"/>
                  <a:pt x="1659027" y="688753"/>
                  <a:pt x="1992483" y="690946"/>
                </a:cubicBezTo>
                <a:close/>
                <a:moveTo>
                  <a:pt x="1960664" y="551351"/>
                </a:moveTo>
                <a:cubicBezTo>
                  <a:pt x="2169088" y="552534"/>
                  <a:pt x="2364755" y="614060"/>
                  <a:pt x="2549286" y="735697"/>
                </a:cubicBezTo>
                <a:cubicBezTo>
                  <a:pt x="2588202" y="760988"/>
                  <a:pt x="2626065" y="787040"/>
                  <a:pt x="2664271" y="812840"/>
                </a:cubicBezTo>
                <a:cubicBezTo>
                  <a:pt x="2842137" y="935325"/>
                  <a:pt x="3025891" y="1061565"/>
                  <a:pt x="3236337" y="1084787"/>
                </a:cubicBezTo>
                <a:cubicBezTo>
                  <a:pt x="3489512" y="1112504"/>
                  <a:pt x="3738535" y="1008254"/>
                  <a:pt x="4002289" y="897723"/>
                </a:cubicBezTo>
                <a:cubicBezTo>
                  <a:pt x="4229221" y="802902"/>
                  <a:pt x="4463866" y="704684"/>
                  <a:pt x="4707436" y="693590"/>
                </a:cubicBezTo>
                <a:cubicBezTo>
                  <a:pt x="5052527" y="677358"/>
                  <a:pt x="5324982" y="749192"/>
                  <a:pt x="5517299" y="907563"/>
                </a:cubicBezTo>
                <a:cubicBezTo>
                  <a:pt x="5897351" y="1220138"/>
                  <a:pt x="5780052" y="1692904"/>
                  <a:pt x="5667004" y="2151472"/>
                </a:cubicBezTo>
                <a:cubicBezTo>
                  <a:pt x="5560400" y="2584704"/>
                  <a:pt x="5450399" y="3032596"/>
                  <a:pt x="5746405" y="3355310"/>
                </a:cubicBezTo>
                <a:cubicBezTo>
                  <a:pt x="5782546" y="3392790"/>
                  <a:pt x="5821030" y="3427871"/>
                  <a:pt x="5861653" y="3460443"/>
                </a:cubicBezTo>
                <a:cubicBezTo>
                  <a:pt x="5912677" y="3501048"/>
                  <a:pt x="5959867" y="3546301"/>
                  <a:pt x="6002596" y="3595513"/>
                </a:cubicBezTo>
                <a:cubicBezTo>
                  <a:pt x="6143930" y="3766976"/>
                  <a:pt x="6158964" y="4022382"/>
                  <a:pt x="6041026" y="4246421"/>
                </a:cubicBezTo>
                <a:cubicBezTo>
                  <a:pt x="5997039" y="4321361"/>
                  <a:pt x="5942924" y="4389888"/>
                  <a:pt x="5880245" y="4450142"/>
                </a:cubicBezTo>
                <a:cubicBezTo>
                  <a:pt x="5794451" y="4540718"/>
                  <a:pt x="5713209" y="4626478"/>
                  <a:pt x="5699196" y="4738992"/>
                </a:cubicBezTo>
                <a:cubicBezTo>
                  <a:pt x="5688253" y="4833442"/>
                  <a:pt x="5728116" y="4921270"/>
                  <a:pt x="5770184" y="5014400"/>
                </a:cubicBezTo>
                <a:cubicBezTo>
                  <a:pt x="5806095" y="5084587"/>
                  <a:pt x="5831526" y="5159605"/>
                  <a:pt x="5845707" y="5237168"/>
                </a:cubicBezTo>
                <a:cubicBezTo>
                  <a:pt x="5863591" y="5371533"/>
                  <a:pt x="5828890" y="5480163"/>
                  <a:pt x="5768483" y="5574973"/>
                </a:cubicBezTo>
                <a:lnTo>
                  <a:pt x="5759330" y="5587623"/>
                </a:lnTo>
                <a:lnTo>
                  <a:pt x="5706645" y="5587623"/>
                </a:lnTo>
                <a:lnTo>
                  <a:pt x="5730147" y="5555260"/>
                </a:lnTo>
                <a:cubicBezTo>
                  <a:pt x="5786597" y="5467153"/>
                  <a:pt x="5818021" y="5368320"/>
                  <a:pt x="5801702" y="5245852"/>
                </a:cubicBezTo>
                <a:cubicBezTo>
                  <a:pt x="5787961" y="5172682"/>
                  <a:pt x="5763805" y="5101967"/>
                  <a:pt x="5729935" y="5035779"/>
                </a:cubicBezTo>
                <a:cubicBezTo>
                  <a:pt x="5686851" y="4941208"/>
                  <a:pt x="5644573" y="4841785"/>
                  <a:pt x="5654941" y="4736094"/>
                </a:cubicBezTo>
                <a:cubicBezTo>
                  <a:pt x="5669533" y="4607195"/>
                  <a:pt x="5760937" y="4511052"/>
                  <a:pt x="5847888" y="4419105"/>
                </a:cubicBezTo>
                <a:cubicBezTo>
                  <a:pt x="5907424" y="4362035"/>
                  <a:pt x="5958908" y="4297121"/>
                  <a:pt x="6000944" y="4226222"/>
                </a:cubicBezTo>
                <a:cubicBezTo>
                  <a:pt x="6104373" y="4027449"/>
                  <a:pt x="6098248" y="3803881"/>
                  <a:pt x="5985372" y="3646092"/>
                </a:cubicBezTo>
                <a:cubicBezTo>
                  <a:pt x="5979584" y="3637995"/>
                  <a:pt x="5974060" y="3630279"/>
                  <a:pt x="5968270" y="3622181"/>
                </a:cubicBezTo>
                <a:cubicBezTo>
                  <a:pt x="5927641" y="3575476"/>
                  <a:pt x="5882634" y="3532824"/>
                  <a:pt x="5833816" y="3494692"/>
                </a:cubicBezTo>
                <a:cubicBezTo>
                  <a:pt x="5791701" y="3460771"/>
                  <a:pt x="5751803" y="3424199"/>
                  <a:pt x="5714364" y="3385187"/>
                </a:cubicBezTo>
                <a:cubicBezTo>
                  <a:pt x="5401183" y="3044415"/>
                  <a:pt x="5514888" y="2583784"/>
                  <a:pt x="5624031" y="2139167"/>
                </a:cubicBezTo>
                <a:cubicBezTo>
                  <a:pt x="5738800" y="1674062"/>
                  <a:pt x="5847530" y="1235584"/>
                  <a:pt x="5489823" y="941560"/>
                </a:cubicBezTo>
                <a:cubicBezTo>
                  <a:pt x="5306411" y="791161"/>
                  <a:pt x="5044534" y="722915"/>
                  <a:pt x="4711443" y="738008"/>
                </a:cubicBezTo>
                <a:cubicBezTo>
                  <a:pt x="4475284" y="747522"/>
                  <a:pt x="4245321" y="845569"/>
                  <a:pt x="4022325" y="939176"/>
                </a:cubicBezTo>
                <a:cubicBezTo>
                  <a:pt x="3752626" y="1051837"/>
                  <a:pt x="3498253" y="1158314"/>
                  <a:pt x="3234487" y="1130727"/>
                </a:cubicBezTo>
                <a:cubicBezTo>
                  <a:pt x="3012103" y="1106490"/>
                  <a:pt x="2823668" y="976689"/>
                  <a:pt x="2641020" y="851249"/>
                </a:cubicBezTo>
                <a:cubicBezTo>
                  <a:pt x="2603162" y="825195"/>
                  <a:pt x="2564952" y="799402"/>
                  <a:pt x="2526383" y="773853"/>
                </a:cubicBezTo>
                <a:cubicBezTo>
                  <a:pt x="2348726" y="657063"/>
                  <a:pt x="2159955" y="598427"/>
                  <a:pt x="1958401" y="598209"/>
                </a:cubicBezTo>
                <a:cubicBezTo>
                  <a:pt x="1622478" y="597846"/>
                  <a:pt x="1251050" y="759762"/>
                  <a:pt x="836397" y="1085197"/>
                </a:cubicBezTo>
                <a:cubicBezTo>
                  <a:pt x="755048" y="1149204"/>
                  <a:pt x="676391" y="1216094"/>
                  <a:pt x="610149" y="1273558"/>
                </a:cubicBezTo>
                <a:cubicBezTo>
                  <a:pt x="449539" y="1412587"/>
                  <a:pt x="279412" y="1531201"/>
                  <a:pt x="101918" y="1641006"/>
                </a:cubicBezTo>
                <a:lnTo>
                  <a:pt x="0" y="1700900"/>
                </a:lnTo>
                <a:lnTo>
                  <a:pt x="0" y="1645990"/>
                </a:lnTo>
                <a:lnTo>
                  <a:pt x="73271" y="1602922"/>
                </a:lnTo>
                <a:cubicBezTo>
                  <a:pt x="249431" y="1493942"/>
                  <a:pt x="418061" y="1376402"/>
                  <a:pt x="576847" y="1238940"/>
                </a:cubicBezTo>
                <a:cubicBezTo>
                  <a:pt x="642934" y="1182098"/>
                  <a:pt x="722799" y="1113831"/>
                  <a:pt x="804814" y="1049328"/>
                </a:cubicBezTo>
                <a:cubicBezTo>
                  <a:pt x="1230504" y="715018"/>
                  <a:pt x="1613296" y="549378"/>
                  <a:pt x="1960664" y="551351"/>
                </a:cubicBezTo>
                <a:close/>
                <a:moveTo>
                  <a:pt x="1927756" y="411825"/>
                </a:moveTo>
                <a:cubicBezTo>
                  <a:pt x="2144613" y="412999"/>
                  <a:pt x="2348327" y="476987"/>
                  <a:pt x="2540580" y="603263"/>
                </a:cubicBezTo>
                <a:cubicBezTo>
                  <a:pt x="2579851" y="628304"/>
                  <a:pt x="2620929" y="657360"/>
                  <a:pt x="2661003" y="685019"/>
                </a:cubicBezTo>
                <a:cubicBezTo>
                  <a:pt x="2846116" y="812415"/>
                  <a:pt x="3037369" y="943914"/>
                  <a:pt x="3257336" y="967761"/>
                </a:cubicBezTo>
                <a:cubicBezTo>
                  <a:pt x="3520644" y="996201"/>
                  <a:pt x="3779756" y="887399"/>
                  <a:pt x="4053302" y="770395"/>
                </a:cubicBezTo>
                <a:cubicBezTo>
                  <a:pt x="4289965" y="671267"/>
                  <a:pt x="4534347" y="568745"/>
                  <a:pt x="4787395" y="556710"/>
                </a:cubicBezTo>
                <a:cubicBezTo>
                  <a:pt x="5146295" y="539633"/>
                  <a:pt x="5430145" y="613954"/>
                  <a:pt x="5630463" y="778285"/>
                </a:cubicBezTo>
                <a:cubicBezTo>
                  <a:pt x="6025417" y="1101987"/>
                  <a:pt x="5903791" y="1594840"/>
                  <a:pt x="5786480" y="2071331"/>
                </a:cubicBezTo>
                <a:cubicBezTo>
                  <a:pt x="5675261" y="2522748"/>
                  <a:pt x="5560287" y="2989065"/>
                  <a:pt x="5870187" y="3325244"/>
                </a:cubicBezTo>
                <a:cubicBezTo>
                  <a:pt x="5907786" y="3364380"/>
                  <a:pt x="5947898" y="3400999"/>
                  <a:pt x="5990267" y="3434897"/>
                </a:cubicBezTo>
                <a:cubicBezTo>
                  <a:pt x="6043390" y="3476536"/>
                  <a:pt x="6092426" y="3523082"/>
                  <a:pt x="6136746" y="3573965"/>
                </a:cubicBezTo>
                <a:cubicBezTo>
                  <a:pt x="6283552" y="3751568"/>
                  <a:pt x="6300880" y="4019136"/>
                  <a:pt x="6179461" y="4251006"/>
                </a:cubicBezTo>
                <a:cubicBezTo>
                  <a:pt x="6133504" y="4329346"/>
                  <a:pt x="6076884" y="4400912"/>
                  <a:pt x="6011255" y="4463764"/>
                </a:cubicBezTo>
                <a:cubicBezTo>
                  <a:pt x="5921724" y="4558069"/>
                  <a:pt x="5837086" y="4647273"/>
                  <a:pt x="5823522" y="4766417"/>
                </a:cubicBezTo>
                <a:cubicBezTo>
                  <a:pt x="5812573" y="4864580"/>
                  <a:pt x="5853429" y="4957509"/>
                  <a:pt x="5897871" y="5053234"/>
                </a:cubicBezTo>
                <a:cubicBezTo>
                  <a:pt x="5935460" y="5126182"/>
                  <a:pt x="5962170" y="5204265"/>
                  <a:pt x="5977170" y="5285043"/>
                </a:cubicBezTo>
                <a:cubicBezTo>
                  <a:pt x="5991732" y="5389379"/>
                  <a:pt x="5975145" y="5478932"/>
                  <a:pt x="5939474" y="5558916"/>
                </a:cubicBezTo>
                <a:lnTo>
                  <a:pt x="5923968" y="5587623"/>
                </a:lnTo>
                <a:lnTo>
                  <a:pt x="5872446" y="5587623"/>
                </a:lnTo>
                <a:lnTo>
                  <a:pt x="5897306" y="5542123"/>
                </a:lnTo>
                <a:cubicBezTo>
                  <a:pt x="5930615" y="5468343"/>
                  <a:pt x="5945996" y="5386270"/>
                  <a:pt x="5933405" y="5290291"/>
                </a:cubicBezTo>
                <a:cubicBezTo>
                  <a:pt x="5918907" y="5214125"/>
                  <a:pt x="5893561" y="5140493"/>
                  <a:pt x="5858119" y="5071569"/>
                </a:cubicBezTo>
                <a:cubicBezTo>
                  <a:pt x="5813232" y="4972983"/>
                  <a:pt x="5767744" y="4870582"/>
                  <a:pt x="5779883" y="4759903"/>
                </a:cubicBezTo>
                <a:cubicBezTo>
                  <a:pt x="5795040" y="4625819"/>
                  <a:pt x="5889125" y="4526696"/>
                  <a:pt x="5980156" y="4430732"/>
                </a:cubicBezTo>
                <a:cubicBezTo>
                  <a:pt x="6041092" y="4371506"/>
                  <a:pt x="6093878" y="4304465"/>
                  <a:pt x="6137102" y="4231358"/>
                </a:cubicBezTo>
                <a:cubicBezTo>
                  <a:pt x="6244167" y="4025708"/>
                  <a:pt x="6236603" y="3794179"/>
                  <a:pt x="6119713" y="3630784"/>
                </a:cubicBezTo>
                <a:cubicBezTo>
                  <a:pt x="6113682" y="3622351"/>
                  <a:pt x="6107648" y="3613918"/>
                  <a:pt x="6101613" y="3605486"/>
                </a:cubicBezTo>
                <a:cubicBezTo>
                  <a:pt x="6059180" y="3556590"/>
                  <a:pt x="6012086" y="3512015"/>
                  <a:pt x="5960970" y="3472321"/>
                </a:cubicBezTo>
                <a:cubicBezTo>
                  <a:pt x="5917283" y="3437021"/>
                  <a:pt x="5875857" y="3399053"/>
                  <a:pt x="5836907" y="3358586"/>
                </a:cubicBezTo>
                <a:cubicBezTo>
                  <a:pt x="5510106" y="3004762"/>
                  <a:pt x="5628179" y="2525606"/>
                  <a:pt x="5742291" y="2062556"/>
                </a:cubicBezTo>
                <a:cubicBezTo>
                  <a:pt x="5861432" y="1578916"/>
                  <a:pt x="5974274" y="1121562"/>
                  <a:pt x="5601664" y="816410"/>
                </a:cubicBezTo>
                <a:cubicBezTo>
                  <a:pt x="5410355" y="659447"/>
                  <a:pt x="5137442" y="588466"/>
                  <a:pt x="4790435" y="605007"/>
                </a:cubicBezTo>
                <a:cubicBezTo>
                  <a:pt x="4545204" y="616763"/>
                  <a:pt x="4304856" y="717461"/>
                  <a:pt x="4072477" y="815117"/>
                </a:cubicBezTo>
                <a:cubicBezTo>
                  <a:pt x="3791977" y="932848"/>
                  <a:pt x="3527919" y="1045190"/>
                  <a:pt x="3252821" y="1012959"/>
                </a:cubicBezTo>
                <a:cubicBezTo>
                  <a:pt x="3021512" y="988194"/>
                  <a:pt x="2825577" y="853129"/>
                  <a:pt x="2635430" y="722429"/>
                </a:cubicBezTo>
                <a:cubicBezTo>
                  <a:pt x="2595608" y="695126"/>
                  <a:pt x="2555790" y="667822"/>
                  <a:pt x="2516118" y="641477"/>
                </a:cubicBezTo>
                <a:cubicBezTo>
                  <a:pt x="2331001" y="519860"/>
                  <a:pt x="2134321" y="458809"/>
                  <a:pt x="1924358" y="458683"/>
                </a:cubicBezTo>
                <a:cubicBezTo>
                  <a:pt x="1574421" y="458474"/>
                  <a:pt x="1187588" y="627503"/>
                  <a:pt x="755889" y="967438"/>
                </a:cubicBezTo>
                <a:cubicBezTo>
                  <a:pt x="687782" y="1021470"/>
                  <a:pt x="614078" y="1082673"/>
                  <a:pt x="521962" y="1162900"/>
                </a:cubicBezTo>
                <a:cubicBezTo>
                  <a:pt x="438158" y="1236112"/>
                  <a:pt x="351800" y="1303880"/>
                  <a:pt x="263228" y="1367746"/>
                </a:cubicBezTo>
                <a:lnTo>
                  <a:pt x="0" y="1543313"/>
                </a:lnTo>
                <a:lnTo>
                  <a:pt x="0" y="1487266"/>
                </a:lnTo>
                <a:lnTo>
                  <a:pt x="233112" y="1331774"/>
                </a:lnTo>
                <a:cubicBezTo>
                  <a:pt x="320862" y="1268564"/>
                  <a:pt x="406389" y="1201590"/>
                  <a:pt x="489411" y="1129338"/>
                </a:cubicBezTo>
                <a:cubicBezTo>
                  <a:pt x="583301" y="1047848"/>
                  <a:pt x="655228" y="987903"/>
                  <a:pt x="726164" y="931852"/>
                </a:cubicBezTo>
                <a:cubicBezTo>
                  <a:pt x="1168397" y="582393"/>
                  <a:pt x="1566329" y="409866"/>
                  <a:pt x="1927756" y="411825"/>
                </a:cubicBezTo>
                <a:close/>
                <a:moveTo>
                  <a:pt x="1895840" y="273354"/>
                </a:moveTo>
                <a:cubicBezTo>
                  <a:pt x="2120863" y="274153"/>
                  <a:pt x="2332207" y="340232"/>
                  <a:pt x="2531782" y="471428"/>
                </a:cubicBezTo>
                <a:cubicBezTo>
                  <a:pt x="2573773" y="498772"/>
                  <a:pt x="2615555" y="527326"/>
                  <a:pt x="2656987" y="556134"/>
                </a:cubicBezTo>
                <a:cubicBezTo>
                  <a:pt x="2849353" y="688438"/>
                  <a:pt x="3048460" y="824949"/>
                  <a:pt x="3276995" y="849572"/>
                </a:cubicBezTo>
                <a:cubicBezTo>
                  <a:pt x="3550688" y="879090"/>
                  <a:pt x="3819081" y="766836"/>
                  <a:pt x="4106085" y="645520"/>
                </a:cubicBezTo>
                <a:cubicBezTo>
                  <a:pt x="4352233" y="541732"/>
                  <a:pt x="4605648" y="435410"/>
                  <a:pt x="4868776" y="422542"/>
                </a:cubicBezTo>
                <a:cubicBezTo>
                  <a:pt x="5242948" y="405165"/>
                  <a:pt x="5537076" y="481163"/>
                  <a:pt x="5745046" y="651712"/>
                </a:cubicBezTo>
                <a:cubicBezTo>
                  <a:pt x="6155656" y="987589"/>
                  <a:pt x="6030369" y="1498473"/>
                  <a:pt x="5907630" y="1994252"/>
                </a:cubicBezTo>
                <a:cubicBezTo>
                  <a:pt x="5792249" y="2462986"/>
                  <a:pt x="5672553" y="2948088"/>
                  <a:pt x="5995737" y="3297616"/>
                </a:cubicBezTo>
                <a:cubicBezTo>
                  <a:pt x="6034833" y="3338158"/>
                  <a:pt x="6076470" y="3376174"/>
                  <a:pt x="6120392" y="3411396"/>
                </a:cubicBezTo>
                <a:cubicBezTo>
                  <a:pt x="6175800" y="3454720"/>
                  <a:pt x="6227034" y="3503093"/>
                  <a:pt x="6273418" y="3555906"/>
                </a:cubicBezTo>
                <a:cubicBezTo>
                  <a:pt x="6426327" y="3739799"/>
                  <a:pt x="6442831" y="4015939"/>
                  <a:pt x="6317048" y="4258865"/>
                </a:cubicBezTo>
                <a:cubicBezTo>
                  <a:pt x="6269615" y="4339680"/>
                  <a:pt x="6211253" y="4413573"/>
                  <a:pt x="6143636" y="4478532"/>
                </a:cubicBezTo>
                <a:cubicBezTo>
                  <a:pt x="6050614" y="4576903"/>
                  <a:pt x="5961085" y="4671209"/>
                  <a:pt x="5948836" y="4793700"/>
                </a:cubicBezTo>
                <a:cubicBezTo>
                  <a:pt x="5937159" y="4896042"/>
                  <a:pt x="5982512" y="4990062"/>
                  <a:pt x="6026790" y="5092261"/>
                </a:cubicBezTo>
                <a:cubicBezTo>
                  <a:pt x="6065668" y="5167977"/>
                  <a:pt x="6093341" y="5248873"/>
                  <a:pt x="6108982" y="5332566"/>
                </a:cubicBezTo>
                <a:cubicBezTo>
                  <a:pt x="6118885" y="5404638"/>
                  <a:pt x="6114562" y="5469886"/>
                  <a:pt x="6099683" y="5529894"/>
                </a:cubicBezTo>
                <a:lnTo>
                  <a:pt x="6079758" y="5587623"/>
                </a:lnTo>
                <a:lnTo>
                  <a:pt x="6029984" y="5587623"/>
                </a:lnTo>
                <a:lnTo>
                  <a:pt x="6054315" y="5517593"/>
                </a:lnTo>
                <a:cubicBezTo>
                  <a:pt x="6068156" y="5462085"/>
                  <a:pt x="6072143" y="5401829"/>
                  <a:pt x="6063214" y="5335040"/>
                </a:cubicBezTo>
                <a:cubicBezTo>
                  <a:pt x="6048118" y="5255826"/>
                  <a:pt x="6021570" y="5179221"/>
                  <a:pt x="5984432" y="5107720"/>
                </a:cubicBezTo>
                <a:cubicBezTo>
                  <a:pt x="5937980" y="5005451"/>
                  <a:pt x="5889531" y="4900407"/>
                  <a:pt x="5902820" y="4784591"/>
                </a:cubicBezTo>
                <a:cubicBezTo>
                  <a:pt x="5918537" y="4645320"/>
                  <a:pt x="6017111" y="4543522"/>
                  <a:pt x="6110541" y="4442724"/>
                </a:cubicBezTo>
                <a:cubicBezTo>
                  <a:pt x="6174889" y="4381521"/>
                  <a:pt x="6230455" y="4311706"/>
                  <a:pt x="6275667" y="4235372"/>
                </a:cubicBezTo>
                <a:cubicBezTo>
                  <a:pt x="6386822" y="4021989"/>
                  <a:pt x="6378261" y="3781590"/>
                  <a:pt x="6256577" y="3611486"/>
                </a:cubicBezTo>
                <a:lnTo>
                  <a:pt x="6237236" y="3584464"/>
                </a:lnTo>
                <a:cubicBezTo>
                  <a:pt x="6192532" y="3534058"/>
                  <a:pt x="6143494" y="3487750"/>
                  <a:pt x="6090641" y="3445963"/>
                </a:cubicBezTo>
                <a:cubicBezTo>
                  <a:pt x="6044589" y="3409123"/>
                  <a:pt x="6000967" y="3369331"/>
                  <a:pt x="5960045" y="3326840"/>
                </a:cubicBezTo>
                <a:cubicBezTo>
                  <a:pt x="5621826" y="2961520"/>
                  <a:pt x="5743910" y="2464087"/>
                  <a:pt x="5862342" y="1980951"/>
                </a:cubicBezTo>
                <a:cubicBezTo>
                  <a:pt x="5986305" y="1477925"/>
                  <a:pt x="6103057" y="1002896"/>
                  <a:pt x="5715750" y="685413"/>
                </a:cubicBezTo>
                <a:cubicBezTo>
                  <a:pt x="5516690" y="522836"/>
                  <a:pt x="5231488" y="447365"/>
                  <a:pt x="4871320" y="466408"/>
                </a:cubicBezTo>
                <a:cubicBezTo>
                  <a:pt x="4616361" y="478749"/>
                  <a:pt x="4367584" y="583344"/>
                  <a:pt x="4124415" y="686066"/>
                </a:cubicBezTo>
                <a:cubicBezTo>
                  <a:pt x="3832870" y="808507"/>
                  <a:pt x="3557614" y="924603"/>
                  <a:pt x="3271731" y="893714"/>
                </a:cubicBezTo>
                <a:cubicBezTo>
                  <a:pt x="3031599" y="867818"/>
                  <a:pt x="2827809" y="727750"/>
                  <a:pt x="2629356" y="592896"/>
                </a:cubicBezTo>
                <a:cubicBezTo>
                  <a:pt x="2587821" y="564692"/>
                  <a:pt x="2546638" y="536241"/>
                  <a:pt x="2504651" y="508889"/>
                </a:cubicBezTo>
                <a:cubicBezTo>
                  <a:pt x="2312078" y="382448"/>
                  <a:pt x="2107557" y="319085"/>
                  <a:pt x="1889299" y="319132"/>
                </a:cubicBezTo>
                <a:cubicBezTo>
                  <a:pt x="1525532" y="319210"/>
                  <a:pt x="1123604" y="495423"/>
                  <a:pt x="675203" y="849298"/>
                </a:cubicBezTo>
                <a:cubicBezTo>
                  <a:pt x="601439" y="907370"/>
                  <a:pt x="523650" y="972562"/>
                  <a:pt x="431047" y="1053658"/>
                </a:cubicBezTo>
                <a:cubicBezTo>
                  <a:pt x="343596" y="1130147"/>
                  <a:pt x="253660" y="1200975"/>
                  <a:pt x="161496" y="1267758"/>
                </a:cubicBezTo>
                <a:lnTo>
                  <a:pt x="0" y="1376122"/>
                </a:lnTo>
                <a:lnTo>
                  <a:pt x="0" y="1322362"/>
                </a:lnTo>
                <a:lnTo>
                  <a:pt x="134881" y="1231860"/>
                </a:lnTo>
                <a:cubicBezTo>
                  <a:pt x="226306" y="1165620"/>
                  <a:pt x="315432" y="1095437"/>
                  <a:pt x="401972" y="1019731"/>
                </a:cubicBezTo>
                <a:cubicBezTo>
                  <a:pt x="495295" y="938127"/>
                  <a:pt x="573081" y="872934"/>
                  <a:pt x="647901" y="814107"/>
                </a:cubicBezTo>
                <a:cubicBezTo>
                  <a:pt x="1107775" y="452024"/>
                  <a:pt x="1520804" y="272022"/>
                  <a:pt x="1895840" y="273354"/>
                </a:cubicBezTo>
                <a:close/>
                <a:moveTo>
                  <a:pt x="1863504" y="137679"/>
                </a:moveTo>
                <a:cubicBezTo>
                  <a:pt x="2098710" y="137348"/>
                  <a:pt x="2318889" y="204056"/>
                  <a:pt x="2522618" y="338259"/>
                </a:cubicBezTo>
                <a:cubicBezTo>
                  <a:pt x="2565966" y="366758"/>
                  <a:pt x="2609108" y="396467"/>
                  <a:pt x="2652504" y="426524"/>
                </a:cubicBezTo>
                <a:cubicBezTo>
                  <a:pt x="2852471" y="563489"/>
                  <a:pt x="3058725" y="705515"/>
                  <a:pt x="3297141" y="730511"/>
                </a:cubicBezTo>
                <a:cubicBezTo>
                  <a:pt x="3581565" y="760849"/>
                  <a:pt x="3861565" y="642420"/>
                  <a:pt x="4158907" y="516896"/>
                </a:cubicBezTo>
                <a:cubicBezTo>
                  <a:pt x="4414085" y="409306"/>
                  <a:pt x="4677337" y="298077"/>
                  <a:pt x="4950801" y="284724"/>
                </a:cubicBezTo>
                <a:cubicBezTo>
                  <a:pt x="5338034" y="265447"/>
                  <a:pt x="5643695" y="344882"/>
                  <a:pt x="5859668" y="521395"/>
                </a:cubicBezTo>
                <a:cubicBezTo>
                  <a:pt x="6284415" y="871072"/>
                  <a:pt x="6153454" y="1400884"/>
                  <a:pt x="6028868" y="1914985"/>
                </a:cubicBezTo>
                <a:cubicBezTo>
                  <a:pt x="5907660" y="2401693"/>
                  <a:pt x="5783844" y="2905681"/>
                  <a:pt x="6119705" y="3268434"/>
                </a:cubicBezTo>
                <a:cubicBezTo>
                  <a:pt x="6160726" y="3310832"/>
                  <a:pt x="6204467" y="3350532"/>
                  <a:pt x="6250660" y="3387322"/>
                </a:cubicBezTo>
                <a:cubicBezTo>
                  <a:pt x="6308353" y="3431918"/>
                  <a:pt x="6361831" y="3481691"/>
                  <a:pt x="6410433" y="3536033"/>
                </a:cubicBezTo>
                <a:cubicBezTo>
                  <a:pt x="6566346" y="3727855"/>
                  <a:pt x="6585197" y="4013963"/>
                  <a:pt x="6454417" y="4262613"/>
                </a:cubicBezTo>
                <a:cubicBezTo>
                  <a:pt x="6405427" y="4346460"/>
                  <a:pt x="6345129" y="4423153"/>
                  <a:pt x="6275251" y="4490663"/>
                </a:cubicBezTo>
                <a:cubicBezTo>
                  <a:pt x="6178489" y="4592765"/>
                  <a:pt x="6087343" y="4689296"/>
                  <a:pt x="6073113" y="4817959"/>
                </a:cubicBezTo>
                <a:cubicBezTo>
                  <a:pt x="6061083" y="4924301"/>
                  <a:pt x="6106479" y="5023611"/>
                  <a:pt x="6154081" y="5128220"/>
                </a:cubicBezTo>
                <a:cubicBezTo>
                  <a:pt x="6194475" y="5206512"/>
                  <a:pt x="6223154" y="5290384"/>
                  <a:pt x="6239183" y="5377075"/>
                </a:cubicBezTo>
                <a:cubicBezTo>
                  <a:pt x="6249510" y="5452162"/>
                  <a:pt x="6245087" y="5520067"/>
                  <a:pt x="6229701" y="5582490"/>
                </a:cubicBezTo>
                <a:lnTo>
                  <a:pt x="6227937" y="5587623"/>
                </a:lnTo>
                <a:lnTo>
                  <a:pt x="6179775" y="5587623"/>
                </a:lnTo>
                <a:lnTo>
                  <a:pt x="6184748" y="5573411"/>
                </a:lnTo>
                <a:cubicBezTo>
                  <a:pt x="6199198" y="5515824"/>
                  <a:pt x="6203331" y="5453295"/>
                  <a:pt x="6193897" y="5383929"/>
                </a:cubicBezTo>
                <a:cubicBezTo>
                  <a:pt x="6178077" y="5302061"/>
                  <a:pt x="6150742" y="5222883"/>
                  <a:pt x="6112715" y="5148779"/>
                </a:cubicBezTo>
                <a:cubicBezTo>
                  <a:pt x="6064096" y="5042728"/>
                  <a:pt x="6012782" y="4934420"/>
                  <a:pt x="6027500" y="4813905"/>
                </a:cubicBezTo>
                <a:cubicBezTo>
                  <a:pt x="6043435" y="4669735"/>
                  <a:pt x="6144377" y="4562995"/>
                  <a:pt x="6242542" y="4459856"/>
                </a:cubicBezTo>
                <a:cubicBezTo>
                  <a:pt x="6308878" y="4395719"/>
                  <a:pt x="6366207" y="4322924"/>
                  <a:pt x="6412932" y="4243454"/>
                </a:cubicBezTo>
                <a:cubicBezTo>
                  <a:pt x="6528286" y="4021775"/>
                  <a:pt x="6519790" y="3771754"/>
                  <a:pt x="6393585" y="3595326"/>
                </a:cubicBezTo>
                <a:cubicBezTo>
                  <a:pt x="6386722" y="3585744"/>
                  <a:pt x="6379935" y="3576258"/>
                  <a:pt x="6373224" y="3566862"/>
                </a:cubicBezTo>
                <a:cubicBezTo>
                  <a:pt x="6326953" y="3514485"/>
                  <a:pt x="6275991" y="3466496"/>
                  <a:pt x="6220952" y="3423408"/>
                </a:cubicBezTo>
                <a:cubicBezTo>
                  <a:pt x="6173691" y="3385482"/>
                  <a:pt x="6128791" y="3344626"/>
                  <a:pt x="6086540" y="3301208"/>
                </a:cubicBezTo>
                <a:cubicBezTo>
                  <a:pt x="5732511" y="2919014"/>
                  <a:pt x="5859925" y="2402897"/>
                  <a:pt x="5982566" y="1903999"/>
                </a:cubicBezTo>
                <a:cubicBezTo>
                  <a:pt x="6110996" y="1381843"/>
                  <a:pt x="6232367" y="888635"/>
                  <a:pt x="5829057" y="559223"/>
                </a:cubicBezTo>
                <a:cubicBezTo>
                  <a:pt x="5621338" y="389025"/>
                  <a:pt x="5327366" y="313984"/>
                  <a:pt x="4952026" y="332723"/>
                </a:cubicBezTo>
                <a:cubicBezTo>
                  <a:pt x="4686728" y="345544"/>
                  <a:pt x="4427161" y="455206"/>
                  <a:pt x="4176272" y="561320"/>
                </a:cubicBezTo>
                <a:cubicBezTo>
                  <a:pt x="3873931" y="688822"/>
                  <a:pt x="3587982" y="809389"/>
                  <a:pt x="3291719" y="777420"/>
                </a:cubicBezTo>
                <a:cubicBezTo>
                  <a:pt x="3042671" y="750995"/>
                  <a:pt x="2831027" y="605920"/>
                  <a:pt x="2626734" y="465146"/>
                </a:cubicBezTo>
                <a:cubicBezTo>
                  <a:pt x="2583588" y="435439"/>
                  <a:pt x="2540695" y="406080"/>
                  <a:pt x="2497600" y="377935"/>
                </a:cubicBezTo>
                <a:cubicBezTo>
                  <a:pt x="2297569" y="246665"/>
                  <a:pt x="2085176" y="180938"/>
                  <a:pt x="1858559" y="181105"/>
                </a:cubicBezTo>
                <a:cubicBezTo>
                  <a:pt x="1480866" y="181384"/>
                  <a:pt x="1063672" y="364699"/>
                  <a:pt x="598359" y="732675"/>
                </a:cubicBezTo>
                <a:cubicBezTo>
                  <a:pt x="518450" y="795661"/>
                  <a:pt x="435860" y="865348"/>
                  <a:pt x="345028" y="945174"/>
                </a:cubicBezTo>
                <a:cubicBezTo>
                  <a:pt x="253652" y="1025135"/>
                  <a:pt x="159749" y="1099231"/>
                  <a:pt x="63586" y="1169133"/>
                </a:cubicBezTo>
                <a:lnTo>
                  <a:pt x="0" y="1211981"/>
                </a:lnTo>
                <a:lnTo>
                  <a:pt x="0" y="1155249"/>
                </a:lnTo>
                <a:lnTo>
                  <a:pt x="35090" y="1131607"/>
                </a:lnTo>
                <a:cubicBezTo>
                  <a:pt x="130432" y="1062283"/>
                  <a:pt x="223410" y="988848"/>
                  <a:pt x="313733" y="909644"/>
                </a:cubicBezTo>
                <a:cubicBezTo>
                  <a:pt x="405282" y="829310"/>
                  <a:pt x="488543" y="759131"/>
                  <a:pt x="568835" y="695881"/>
                </a:cubicBezTo>
                <a:cubicBezTo>
                  <a:pt x="1037747" y="325001"/>
                  <a:pt x="1471493" y="138231"/>
                  <a:pt x="1863504" y="137679"/>
                </a:cubicBezTo>
                <a:close/>
                <a:moveTo>
                  <a:pt x="1831443" y="3"/>
                </a:moveTo>
                <a:cubicBezTo>
                  <a:pt x="2075066" y="-461"/>
                  <a:pt x="2303171" y="68471"/>
                  <a:pt x="2514568" y="206951"/>
                </a:cubicBezTo>
                <a:cubicBezTo>
                  <a:pt x="2559275" y="236605"/>
                  <a:pt x="2604132" y="267214"/>
                  <a:pt x="2648987" y="297821"/>
                </a:cubicBezTo>
                <a:cubicBezTo>
                  <a:pt x="2857158" y="439539"/>
                  <a:pt x="3069855" y="587587"/>
                  <a:pt x="3316483" y="613609"/>
                </a:cubicBezTo>
                <a:cubicBezTo>
                  <a:pt x="3611646" y="644775"/>
                  <a:pt x="3901979" y="522140"/>
                  <a:pt x="4209769" y="391801"/>
                </a:cubicBezTo>
                <a:cubicBezTo>
                  <a:pt x="4473726" y="280063"/>
                  <a:pt x="4747064" y="164267"/>
                  <a:pt x="5030255" y="150336"/>
                </a:cubicBezTo>
                <a:cubicBezTo>
                  <a:pt x="5431149" y="129256"/>
                  <a:pt x="5748599" y="212482"/>
                  <a:pt x="5972221" y="395208"/>
                </a:cubicBezTo>
                <a:cubicBezTo>
                  <a:pt x="6413031" y="754647"/>
                  <a:pt x="6278102" y="1304301"/>
                  <a:pt x="6147897" y="1835170"/>
                </a:cubicBezTo>
                <a:cubicBezTo>
                  <a:pt x="6023629" y="2340005"/>
                  <a:pt x="5895447" y="2862518"/>
                  <a:pt x="6244494" y="3239225"/>
                </a:cubicBezTo>
                <a:cubicBezTo>
                  <a:pt x="6286945" y="3282755"/>
                  <a:pt x="6332038" y="3323612"/>
                  <a:pt x="6379507" y="3361527"/>
                </a:cubicBezTo>
                <a:cubicBezTo>
                  <a:pt x="6438896" y="3407873"/>
                  <a:pt x="6493820" y="3459657"/>
                  <a:pt x="6543558" y="3516225"/>
                </a:cubicBezTo>
                <a:cubicBezTo>
                  <a:pt x="6706078" y="3715062"/>
                  <a:pt x="6726283" y="4009806"/>
                  <a:pt x="6591239" y="4268893"/>
                </a:cubicBezTo>
                <a:cubicBezTo>
                  <a:pt x="6540755" y="4355694"/>
                  <a:pt x="6478322" y="4435013"/>
                  <a:pt x="6405810" y="4504605"/>
                </a:cubicBezTo>
                <a:cubicBezTo>
                  <a:pt x="6305919" y="4610535"/>
                  <a:pt x="6211032" y="4710798"/>
                  <a:pt x="6195990" y="4844317"/>
                </a:cubicBezTo>
                <a:cubicBezTo>
                  <a:pt x="6184100" y="4955327"/>
                  <a:pt x="6230800" y="5057927"/>
                  <a:pt x="6280804" y="5166655"/>
                </a:cubicBezTo>
                <a:cubicBezTo>
                  <a:pt x="6322995" y="5247847"/>
                  <a:pt x="6353035" y="5334877"/>
                  <a:pt x="6369935" y="5424880"/>
                </a:cubicBezTo>
                <a:cubicBezTo>
                  <a:pt x="6375260" y="5463771"/>
                  <a:pt x="6376784" y="5500799"/>
                  <a:pt x="6374992" y="5536184"/>
                </a:cubicBezTo>
                <a:lnTo>
                  <a:pt x="6367470" y="5587623"/>
                </a:lnTo>
                <a:lnTo>
                  <a:pt x="6321654" y="5587623"/>
                </a:lnTo>
                <a:lnTo>
                  <a:pt x="6329019" y="5535967"/>
                </a:lnTo>
                <a:cubicBezTo>
                  <a:pt x="6330501" y="5503373"/>
                  <a:pt x="6328881" y="5469277"/>
                  <a:pt x="6323740" y="5433442"/>
                </a:cubicBezTo>
                <a:cubicBezTo>
                  <a:pt x="6307393" y="5348031"/>
                  <a:pt x="6278719" y="5265451"/>
                  <a:pt x="6238642" y="5188353"/>
                </a:cubicBezTo>
                <a:cubicBezTo>
                  <a:pt x="6188467" y="5078620"/>
                  <a:pt x="6136159" y="4965211"/>
                  <a:pt x="6150530" y="4841215"/>
                </a:cubicBezTo>
                <a:cubicBezTo>
                  <a:pt x="6167271" y="4692190"/>
                  <a:pt x="6271706" y="4581389"/>
                  <a:pt x="6373002" y="4474418"/>
                </a:cubicBezTo>
                <a:cubicBezTo>
                  <a:pt x="6442262" y="4407930"/>
                  <a:pt x="6502045" y="4332227"/>
                  <a:pt x="6550699" y="4249548"/>
                </a:cubicBezTo>
                <a:cubicBezTo>
                  <a:pt x="6670265" y="4019570"/>
                  <a:pt x="6661128" y="3760449"/>
                  <a:pt x="6530152" y="3577361"/>
                </a:cubicBezTo>
                <a:cubicBezTo>
                  <a:pt x="6523102" y="3567486"/>
                  <a:pt x="6515822" y="3557331"/>
                  <a:pt x="6508771" y="3547458"/>
                </a:cubicBezTo>
                <a:cubicBezTo>
                  <a:pt x="6460468" y="3493257"/>
                  <a:pt x="6407150" y="3443727"/>
                  <a:pt x="6349507" y="3399469"/>
                </a:cubicBezTo>
                <a:cubicBezTo>
                  <a:pt x="6300349" y="3360329"/>
                  <a:pt x="6253830" y="3317985"/>
                  <a:pt x="6210262" y="3272752"/>
                </a:cubicBezTo>
                <a:cubicBezTo>
                  <a:pt x="5844060" y="2878019"/>
                  <a:pt x="5975485" y="2343623"/>
                  <a:pt x="6102397" y="1826801"/>
                </a:cubicBezTo>
                <a:cubicBezTo>
                  <a:pt x="6235645" y="1285260"/>
                  <a:pt x="6363304" y="773215"/>
                  <a:pt x="5943175" y="432983"/>
                </a:cubicBezTo>
                <a:cubicBezTo>
                  <a:pt x="5728204" y="257874"/>
                  <a:pt x="5422191" y="178694"/>
                  <a:pt x="5032693" y="198531"/>
                </a:cubicBezTo>
                <a:cubicBezTo>
                  <a:pt x="4757915" y="212288"/>
                  <a:pt x="4488617" y="326256"/>
                  <a:pt x="4227737" y="436328"/>
                </a:cubicBezTo>
                <a:cubicBezTo>
                  <a:pt x="3914599" y="568891"/>
                  <a:pt x="3618565" y="694013"/>
                  <a:pt x="3311818" y="661576"/>
                </a:cubicBezTo>
                <a:cubicBezTo>
                  <a:pt x="3053694" y="633671"/>
                  <a:pt x="2834801" y="483682"/>
                  <a:pt x="2622908" y="338256"/>
                </a:cubicBezTo>
                <a:cubicBezTo>
                  <a:pt x="2578053" y="307648"/>
                  <a:pt x="2533800" y="277135"/>
                  <a:pt x="2489347" y="247835"/>
                </a:cubicBezTo>
                <a:cubicBezTo>
                  <a:pt x="2281856" y="111739"/>
                  <a:pt x="2061590" y="43649"/>
                  <a:pt x="1826594" y="43952"/>
                </a:cubicBezTo>
                <a:cubicBezTo>
                  <a:pt x="1434938" y="44456"/>
                  <a:pt x="1002376" y="234939"/>
                  <a:pt x="519875" y="617189"/>
                </a:cubicBezTo>
                <a:cubicBezTo>
                  <a:pt x="437425" y="682537"/>
                  <a:pt x="351287" y="754757"/>
                  <a:pt x="257813" y="837551"/>
                </a:cubicBezTo>
                <a:cubicBezTo>
                  <a:pt x="210478" y="879240"/>
                  <a:pt x="162488" y="919396"/>
                  <a:pt x="113877" y="958239"/>
                </a:cubicBezTo>
                <a:lnTo>
                  <a:pt x="0" y="1045228"/>
                </a:lnTo>
                <a:lnTo>
                  <a:pt x="0" y="984820"/>
                </a:lnTo>
                <a:lnTo>
                  <a:pt x="83326" y="921121"/>
                </a:lnTo>
                <a:cubicBezTo>
                  <a:pt x="131348" y="882700"/>
                  <a:pt x="178698" y="843004"/>
                  <a:pt x="225333" y="801817"/>
                </a:cubicBezTo>
                <a:cubicBezTo>
                  <a:pt x="319525" y="718516"/>
                  <a:pt x="405998" y="646047"/>
                  <a:pt x="489500" y="579942"/>
                </a:cubicBezTo>
                <a:cubicBezTo>
                  <a:pt x="976257" y="194320"/>
                  <a:pt x="1425403" y="776"/>
                  <a:pt x="1831443" y="3"/>
                </a:cubicBezTo>
                <a:close/>
              </a:path>
            </a:pathLst>
          </a:custGeom>
          <a:solidFill>
            <a:schemeClr val="accent5"/>
          </a:solidFill>
          <a:ln w="40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i-FI"/>
            </a:defPPr>
          </a:lstStyle>
          <a:p>
            <a:pPr lvl="0" rtl="0"/>
            <a:endParaRPr lang="fi-FI" dirty="0">
              <a:solidFill>
                <a:schemeClr val="tx1"/>
              </a:solidFill>
            </a:endParaRPr>
          </a:p>
        </p:txBody>
      </p:sp>
    </p:spTree>
    <p:extLst>
      <p:ext uri="{BB962C8B-B14F-4D97-AF65-F5344CB8AC3E}">
        <p14:creationId xmlns:p14="http://schemas.microsoft.com/office/powerpoint/2010/main" val="291315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sen sisältö">
    <p:bg>
      <p:bgPr>
        <a:solidFill>
          <a:schemeClr val="tx2"/>
        </a:solidFill>
        <a:effectLst/>
      </p:bgPr>
    </p:bg>
    <p:spTree>
      <p:nvGrpSpPr>
        <p:cNvPr id="1" name=""/>
        <p:cNvGrpSpPr/>
        <p:nvPr/>
      </p:nvGrpSpPr>
      <p:grpSpPr>
        <a:xfrm>
          <a:off x="0" y="0"/>
          <a:ext cx="0" cy="0"/>
          <a:chOff x="0" y="0"/>
          <a:chExt cx="0" cy="0"/>
        </a:xfrm>
      </p:grpSpPr>
      <p:sp>
        <p:nvSpPr>
          <p:cNvPr id="95" name="Otsikko 94">
            <a:extLst>
              <a:ext uri="{FF2B5EF4-FFF2-40B4-BE49-F238E27FC236}">
                <a16:creationId xmlns:a16="http://schemas.microsoft.com/office/drawing/2014/main" id="{F1EFF781-9205-E60B-98AB-951D54431738}"/>
              </a:ext>
            </a:extLst>
          </p:cNvPr>
          <p:cNvSpPr>
            <a:spLocks noGrp="1"/>
          </p:cNvSpPr>
          <p:nvPr>
            <p:ph type="title"/>
          </p:nvPr>
        </p:nvSpPr>
        <p:spPr>
          <a:xfrm>
            <a:off x="0" y="0"/>
            <a:ext cx="6037340" cy="6857999"/>
          </a:xfrm>
          <a:custGeom>
            <a:avLst/>
            <a:gdLst>
              <a:gd name="connsiteX0" fmla="*/ 1212034 w 6037340"/>
              <a:gd name="connsiteY0" fmla="*/ 0 h 6857999"/>
              <a:gd name="connsiteX1" fmla="*/ 4795193 w 6037340"/>
              <a:gd name="connsiteY1" fmla="*/ 0 h 6857999"/>
              <a:gd name="connsiteX2" fmla="*/ 4927367 w 6037340"/>
              <a:gd name="connsiteY2" fmla="*/ 88536 h 6857999"/>
              <a:gd name="connsiteX3" fmla="*/ 6037280 w 6037340"/>
              <a:gd name="connsiteY3" fmla="*/ 2183126 h 6857999"/>
              <a:gd name="connsiteX4" fmla="*/ 6037340 w 6037340"/>
              <a:gd name="connsiteY4" fmla="*/ 2183126 h 6857999"/>
              <a:gd name="connsiteX5" fmla="*/ 6037340 w 6037340"/>
              <a:gd name="connsiteY5" fmla="*/ 6857999 h 6857999"/>
              <a:gd name="connsiteX6" fmla="*/ 1866782 w 6037340"/>
              <a:gd name="connsiteY6" fmla="*/ 6857999 h 6857999"/>
              <a:gd name="connsiteX7" fmla="*/ 1897252 w 6037340"/>
              <a:gd name="connsiteY7" fmla="*/ 6774747 h 6857999"/>
              <a:gd name="connsiteX8" fmla="*/ 1952826 w 6037340"/>
              <a:gd name="connsiteY8" fmla="*/ 6407158 h 6857999"/>
              <a:gd name="connsiteX9" fmla="*/ 716692 w 6037340"/>
              <a:gd name="connsiteY9" fmla="*/ 5171024 h 6857999"/>
              <a:gd name="connsiteX10" fmla="*/ 25558 w 6037340"/>
              <a:gd name="connsiteY10" fmla="*/ 5382137 h 6857999"/>
              <a:gd name="connsiteX11" fmla="*/ 1 w 6037340"/>
              <a:gd name="connsiteY11" fmla="*/ 5401248 h 6857999"/>
              <a:gd name="connsiteX12" fmla="*/ 1 w 6037340"/>
              <a:gd name="connsiteY12" fmla="*/ 6096675 h 6857999"/>
              <a:gd name="connsiteX13" fmla="*/ 68647 w 6037340"/>
              <a:gd name="connsiteY13" fmla="*/ 5970205 h 6857999"/>
              <a:gd name="connsiteX14" fmla="*/ 716692 w 6037340"/>
              <a:gd name="connsiteY14" fmla="*/ 5625642 h 6857999"/>
              <a:gd name="connsiteX15" fmla="*/ 1498208 w 6037340"/>
              <a:gd name="connsiteY15" fmla="*/ 6407158 h 6857999"/>
              <a:gd name="connsiteX16" fmla="*/ 1364737 w 6037340"/>
              <a:gd name="connsiteY16" fmla="*/ 6844111 h 6857999"/>
              <a:gd name="connsiteX17" fmla="*/ 1353279 w 6037340"/>
              <a:gd name="connsiteY17" fmla="*/ 6857999 h 6857999"/>
              <a:gd name="connsiteX18" fmla="*/ 80105 w 6037340"/>
              <a:gd name="connsiteY18" fmla="*/ 6857999 h 6857999"/>
              <a:gd name="connsiteX19" fmla="*/ 68647 w 6037340"/>
              <a:gd name="connsiteY19" fmla="*/ 6844111 h 6857999"/>
              <a:gd name="connsiteX20" fmla="*/ 12242 w 6037340"/>
              <a:gd name="connsiteY20" fmla="*/ 6745978 h 6857999"/>
              <a:gd name="connsiteX21" fmla="*/ 1 w 6037340"/>
              <a:gd name="connsiteY21" fmla="*/ 6714910 h 6857999"/>
              <a:gd name="connsiteX22" fmla="*/ 1 w 6037340"/>
              <a:gd name="connsiteY22" fmla="*/ 6857999 h 6857999"/>
              <a:gd name="connsiteX23" fmla="*/ 0 w 6037340"/>
              <a:gd name="connsiteY23" fmla="*/ 6857999 h 6857999"/>
              <a:gd name="connsiteX24" fmla="*/ 0 w 6037340"/>
              <a:gd name="connsiteY24" fmla="*/ 1833552 h 6857999"/>
              <a:gd name="connsiteX25" fmla="*/ 34782 w 6037340"/>
              <a:gd name="connsiteY25" fmla="*/ 1635753 h 6857999"/>
              <a:gd name="connsiteX26" fmla="*/ 1079860 w 6037340"/>
              <a:gd name="connsiteY26" fmla="*/ 8853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340" h="6857999">
                <a:moveTo>
                  <a:pt x="1212034" y="0"/>
                </a:moveTo>
                <a:lnTo>
                  <a:pt x="4795193" y="0"/>
                </a:lnTo>
                <a:lnTo>
                  <a:pt x="4927367" y="88536"/>
                </a:lnTo>
                <a:cubicBezTo>
                  <a:pt x="5600481" y="586015"/>
                  <a:pt x="6031510" y="1339177"/>
                  <a:pt x="6037280" y="2183126"/>
                </a:cubicBezTo>
                <a:lnTo>
                  <a:pt x="6037340" y="2183126"/>
                </a:lnTo>
                <a:lnTo>
                  <a:pt x="6037340" y="6857999"/>
                </a:lnTo>
                <a:lnTo>
                  <a:pt x="1866782" y="6857999"/>
                </a:lnTo>
                <a:lnTo>
                  <a:pt x="1897252" y="6774747"/>
                </a:lnTo>
                <a:cubicBezTo>
                  <a:pt x="1933369" y="6658626"/>
                  <a:pt x="1952826" y="6535164"/>
                  <a:pt x="1952826" y="6407158"/>
                </a:cubicBezTo>
                <a:cubicBezTo>
                  <a:pt x="1952826" y="5724460"/>
                  <a:pt x="1399390" y="5171024"/>
                  <a:pt x="716692" y="5171024"/>
                </a:cubicBezTo>
                <a:cubicBezTo>
                  <a:pt x="460680" y="5171024"/>
                  <a:pt x="222846" y="5248851"/>
                  <a:pt x="25558" y="5382137"/>
                </a:cubicBezTo>
                <a:lnTo>
                  <a:pt x="1" y="5401248"/>
                </a:lnTo>
                <a:lnTo>
                  <a:pt x="1" y="6096675"/>
                </a:lnTo>
                <a:lnTo>
                  <a:pt x="68647" y="5970205"/>
                </a:lnTo>
                <a:cubicBezTo>
                  <a:pt x="209091" y="5762321"/>
                  <a:pt x="446930" y="5625642"/>
                  <a:pt x="716692" y="5625642"/>
                </a:cubicBezTo>
                <a:cubicBezTo>
                  <a:pt x="1148311" y="5625642"/>
                  <a:pt x="1498208" y="5975539"/>
                  <a:pt x="1498208" y="6407158"/>
                </a:cubicBezTo>
                <a:cubicBezTo>
                  <a:pt x="1498208" y="6569015"/>
                  <a:pt x="1449004" y="6719380"/>
                  <a:pt x="1364737" y="6844111"/>
                </a:cubicBezTo>
                <a:lnTo>
                  <a:pt x="1353279" y="6857999"/>
                </a:lnTo>
                <a:lnTo>
                  <a:pt x="80105" y="6857999"/>
                </a:lnTo>
                <a:lnTo>
                  <a:pt x="68647" y="6844111"/>
                </a:lnTo>
                <a:cubicBezTo>
                  <a:pt x="47580" y="6812929"/>
                  <a:pt x="28705" y="6780144"/>
                  <a:pt x="12242" y="6745978"/>
                </a:cubicBezTo>
                <a:lnTo>
                  <a:pt x="1" y="6714910"/>
                </a:lnTo>
                <a:lnTo>
                  <a:pt x="1" y="6857999"/>
                </a:lnTo>
                <a:lnTo>
                  <a:pt x="0" y="6857999"/>
                </a:lnTo>
                <a:lnTo>
                  <a:pt x="0" y="1833552"/>
                </a:lnTo>
                <a:lnTo>
                  <a:pt x="34782" y="1635753"/>
                </a:lnTo>
                <a:cubicBezTo>
                  <a:pt x="179238" y="1017064"/>
                  <a:pt x="556326" y="475464"/>
                  <a:pt x="1079860" y="88536"/>
                </a:cubicBezTo>
                <a:close/>
              </a:path>
            </a:pathLst>
          </a:custGeom>
          <a:solidFill>
            <a:schemeClr val="accent2">
              <a:alpha val="80000"/>
            </a:schemeClr>
          </a:solidFill>
          <a:ln w="6690" cap="flat">
            <a:noFill/>
            <a:prstDash val="solid"/>
            <a:miter/>
          </a:ln>
        </p:spPr>
        <p:txBody>
          <a:bodyPr wrap="square" lIns="0" tIns="685800" rIns="0" bIns="45720" rtlCol="0">
            <a:noAutofit/>
          </a:bodyPr>
          <a:lstStyle>
            <a:lvl1pPr algn="ctr">
              <a:lnSpc>
                <a:spcPct val="85000"/>
              </a:lnSpc>
              <a:spcBef>
                <a:spcPts val="1000"/>
              </a:spcBef>
              <a:spcAft>
                <a:spcPts val="1200"/>
              </a:spcAft>
              <a:defRPr lang="fi-FI" sz="3800" cap="all" spc="300" baseline="0">
                <a:solidFill>
                  <a:schemeClr val="bg1"/>
                </a:solidFill>
              </a:defRPr>
            </a:lvl1pPr>
          </a:lstStyle>
          <a:p>
            <a:pPr rtl="0"/>
            <a:r>
              <a:rPr lang="fi-FI"/>
              <a:t>Muokkaa ots. perustyyl. napsautt.</a:t>
            </a:r>
          </a:p>
        </p:txBody>
      </p:sp>
      <p:sp>
        <p:nvSpPr>
          <p:cNvPr id="4" name="Sisällön paikkamerkki 3">
            <a:extLst>
              <a:ext uri="{FF2B5EF4-FFF2-40B4-BE49-F238E27FC236}">
                <a16:creationId xmlns:a16="http://schemas.microsoft.com/office/drawing/2014/main" id="{70140003-125A-2B3D-FCB5-09128B69A61B}"/>
              </a:ext>
            </a:extLst>
          </p:cNvPr>
          <p:cNvSpPr>
            <a:spLocks noGrp="1"/>
          </p:cNvSpPr>
          <p:nvPr>
            <p:ph sz="half" idx="2"/>
          </p:nvPr>
        </p:nvSpPr>
        <p:spPr>
          <a:xfrm>
            <a:off x="722376" y="1947672"/>
            <a:ext cx="4636008" cy="2441448"/>
          </a:xfrm>
          <a:noFill/>
        </p:spPr>
        <p:txBody>
          <a:bodyPr lIns="0" tIns="0" rIns="0" bIns="0" rtlCol="0"/>
          <a:lstStyle>
            <a:lvl1pPr marL="285750" indent="-285750">
              <a:spcBef>
                <a:spcPts val="400"/>
              </a:spcBef>
              <a:spcAft>
                <a:spcPts val="0"/>
              </a:spcAft>
              <a:buFont typeface="Courier New" panose="02070309020205020404" pitchFamily="49" charset="0"/>
              <a:buChar char="o"/>
              <a:defRPr lang="fi-FI" sz="1400">
                <a:solidFill>
                  <a:schemeClr val="bg1"/>
                </a:solidFill>
              </a:defRPr>
            </a:lvl1pPr>
          </a:lstStyle>
          <a:p>
            <a:pPr lvl="0" rtl="0"/>
            <a:r>
              <a:rPr lang="fi-FI"/>
              <a:t>Muokkaa tekstin perustyylejä napsauttamalla</a:t>
            </a:r>
          </a:p>
        </p:txBody>
      </p:sp>
      <p:sp>
        <p:nvSpPr>
          <p:cNvPr id="83" name="Alatunnisteen paikkamerkki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fi-FI"/>
            </a:defPPr>
          </a:lstStyle>
          <a:p>
            <a:pPr algn="l" rtl="0"/>
            <a:r>
              <a:rPr lang="fi-FI"/>
              <a:t>CONTOSO KAIKKI KÄDET</a:t>
            </a:r>
            <a:endParaRPr lang="fi-FI" dirty="0"/>
          </a:p>
        </p:txBody>
      </p:sp>
      <p:sp>
        <p:nvSpPr>
          <p:cNvPr id="85" name="Dian numeron paikkamerkki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fi-FI"/>
            </a:defPPr>
          </a:lstStyle>
          <a:p>
            <a:pPr rtl="0"/>
            <a:fld id="{5D9ACC8A-FA13-47DD-9722-0749C5E70D5A}" type="slidenum">
              <a:rPr lang="fi-FI" smtClean="0"/>
              <a:pPr/>
              <a:t>‹#›</a:t>
            </a:fld>
            <a:endParaRPr lang="fi-FI" dirty="0"/>
          </a:p>
        </p:txBody>
      </p:sp>
      <p:sp>
        <p:nvSpPr>
          <p:cNvPr id="96" name="Puolivapaa piirto 21">
            <a:extLst>
              <a:ext uri="{FF2B5EF4-FFF2-40B4-BE49-F238E27FC236}">
                <a16:creationId xmlns:a16="http://schemas.microsoft.com/office/drawing/2014/main" id="{0FB68A06-B329-DA23-8C62-90449941C955}"/>
              </a:ext>
            </a:extLst>
          </p:cNvPr>
          <p:cNvSpPr/>
          <p:nvPr userDrawn="1"/>
        </p:nvSpPr>
        <p:spPr>
          <a:xfrm>
            <a:off x="1" y="5171024"/>
            <a:ext cx="1952825" cy="1686976"/>
          </a:xfrm>
          <a:custGeom>
            <a:avLst/>
            <a:gdLst>
              <a:gd name="connsiteX0" fmla="*/ 0 w 1952825"/>
              <a:gd name="connsiteY0" fmla="*/ 1543886 h 1686976"/>
              <a:gd name="connsiteX1" fmla="*/ 12241 w 1952825"/>
              <a:gd name="connsiteY1" fmla="*/ 1574954 h 1686976"/>
              <a:gd name="connsiteX2" fmla="*/ 68646 w 1952825"/>
              <a:gd name="connsiteY2" fmla="*/ 1673087 h 1686976"/>
              <a:gd name="connsiteX3" fmla="*/ 80105 w 1952825"/>
              <a:gd name="connsiteY3" fmla="*/ 1686976 h 1686976"/>
              <a:gd name="connsiteX4" fmla="*/ 0 w 1952825"/>
              <a:gd name="connsiteY4" fmla="*/ 1686976 h 1686976"/>
              <a:gd name="connsiteX5" fmla="*/ 716691 w 1952825"/>
              <a:gd name="connsiteY5" fmla="*/ 0 h 1686976"/>
              <a:gd name="connsiteX6" fmla="*/ 1952825 w 1952825"/>
              <a:gd name="connsiteY6" fmla="*/ 1236134 h 1686976"/>
              <a:gd name="connsiteX7" fmla="*/ 1897251 w 1952825"/>
              <a:gd name="connsiteY7" fmla="*/ 1603723 h 1686976"/>
              <a:gd name="connsiteX8" fmla="*/ 1866780 w 1952825"/>
              <a:gd name="connsiteY8" fmla="*/ 1686976 h 1686976"/>
              <a:gd name="connsiteX9" fmla="*/ 1353277 w 1952825"/>
              <a:gd name="connsiteY9" fmla="*/ 1686976 h 1686976"/>
              <a:gd name="connsiteX10" fmla="*/ 1364736 w 1952825"/>
              <a:gd name="connsiteY10" fmla="*/ 1673087 h 1686976"/>
              <a:gd name="connsiteX11" fmla="*/ 1498207 w 1952825"/>
              <a:gd name="connsiteY11" fmla="*/ 1236134 h 1686976"/>
              <a:gd name="connsiteX12" fmla="*/ 716691 w 1952825"/>
              <a:gd name="connsiteY12" fmla="*/ 454618 h 1686976"/>
              <a:gd name="connsiteX13" fmla="*/ 68646 w 1952825"/>
              <a:gd name="connsiteY13" fmla="*/ 799181 h 1686976"/>
              <a:gd name="connsiteX14" fmla="*/ 0 w 1952825"/>
              <a:gd name="connsiteY14" fmla="*/ 925651 h 1686976"/>
              <a:gd name="connsiteX15" fmla="*/ 0 w 1952825"/>
              <a:gd name="connsiteY15" fmla="*/ 230224 h 1686976"/>
              <a:gd name="connsiteX16" fmla="*/ 25557 w 1952825"/>
              <a:gd name="connsiteY16" fmla="*/ 211113 h 1686976"/>
              <a:gd name="connsiteX17" fmla="*/ 716691 w 1952825"/>
              <a:gd name="connsiteY17" fmla="*/ 0 h 16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2825" h="1686976">
                <a:moveTo>
                  <a:pt x="0" y="1543886"/>
                </a:moveTo>
                <a:lnTo>
                  <a:pt x="12241" y="1574954"/>
                </a:lnTo>
                <a:cubicBezTo>
                  <a:pt x="28704" y="1609120"/>
                  <a:pt x="47579" y="1641905"/>
                  <a:pt x="68646" y="1673087"/>
                </a:cubicBezTo>
                <a:lnTo>
                  <a:pt x="80105" y="1686976"/>
                </a:lnTo>
                <a:lnTo>
                  <a:pt x="0" y="1686976"/>
                </a:lnTo>
                <a:close/>
                <a:moveTo>
                  <a:pt x="716691" y="0"/>
                </a:moveTo>
                <a:cubicBezTo>
                  <a:pt x="1399389" y="0"/>
                  <a:pt x="1952825" y="553436"/>
                  <a:pt x="1952825" y="1236134"/>
                </a:cubicBezTo>
                <a:cubicBezTo>
                  <a:pt x="1952825" y="1364140"/>
                  <a:pt x="1933368" y="1487602"/>
                  <a:pt x="1897251" y="1603723"/>
                </a:cubicBezTo>
                <a:lnTo>
                  <a:pt x="1866780" y="1686976"/>
                </a:lnTo>
                <a:lnTo>
                  <a:pt x="1353277" y="1686976"/>
                </a:lnTo>
                <a:lnTo>
                  <a:pt x="1364736" y="1673087"/>
                </a:lnTo>
                <a:cubicBezTo>
                  <a:pt x="1449003" y="1548356"/>
                  <a:pt x="1498207" y="1397991"/>
                  <a:pt x="1498207" y="1236134"/>
                </a:cubicBezTo>
                <a:cubicBezTo>
                  <a:pt x="1498207" y="804515"/>
                  <a:pt x="1148310" y="454618"/>
                  <a:pt x="716691" y="454618"/>
                </a:cubicBezTo>
                <a:cubicBezTo>
                  <a:pt x="446929" y="454618"/>
                  <a:pt x="209090" y="591297"/>
                  <a:pt x="68646" y="799181"/>
                </a:cubicBezTo>
                <a:lnTo>
                  <a:pt x="0" y="925651"/>
                </a:lnTo>
                <a:lnTo>
                  <a:pt x="0" y="230224"/>
                </a:lnTo>
                <a:lnTo>
                  <a:pt x="25557" y="211113"/>
                </a:lnTo>
                <a:cubicBezTo>
                  <a:pt x="222845" y="77827"/>
                  <a:pt x="460679" y="0"/>
                  <a:pt x="716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i-FI"/>
            </a:defPPr>
            <a:lvl1pPr marL="0" algn="l" defTabSz="914400" rtl="0" eaLnBrk="1" latinLnBrk="0" hangingPunct="1">
              <a:defRPr lang="fi-FI" sz="1800" kern="1200">
                <a:solidFill>
                  <a:schemeClr val="lt1"/>
                </a:solidFill>
                <a:latin typeface="+mn-lt"/>
                <a:ea typeface="+mn-ea"/>
                <a:cs typeface="+mn-cs"/>
              </a:defRPr>
            </a:lvl1pPr>
            <a:lvl2pPr marL="457200" algn="l" defTabSz="914400" rtl="0" eaLnBrk="1" latinLnBrk="0" hangingPunct="1">
              <a:defRPr lang="fi-FI" sz="1800" kern="1200">
                <a:solidFill>
                  <a:schemeClr val="lt1"/>
                </a:solidFill>
                <a:latin typeface="+mn-lt"/>
                <a:ea typeface="+mn-ea"/>
                <a:cs typeface="+mn-cs"/>
              </a:defRPr>
            </a:lvl2pPr>
            <a:lvl3pPr marL="914400" algn="l" defTabSz="914400" rtl="0" eaLnBrk="1" latinLnBrk="0" hangingPunct="1">
              <a:defRPr lang="fi-FI" sz="1800" kern="1200">
                <a:solidFill>
                  <a:schemeClr val="lt1"/>
                </a:solidFill>
                <a:latin typeface="+mn-lt"/>
                <a:ea typeface="+mn-ea"/>
                <a:cs typeface="+mn-cs"/>
              </a:defRPr>
            </a:lvl3pPr>
            <a:lvl4pPr marL="1371600" algn="l" defTabSz="914400" rtl="0" eaLnBrk="1" latinLnBrk="0" hangingPunct="1">
              <a:defRPr lang="fi-FI" sz="1800" kern="1200">
                <a:solidFill>
                  <a:schemeClr val="lt1"/>
                </a:solidFill>
                <a:latin typeface="+mn-lt"/>
                <a:ea typeface="+mn-ea"/>
                <a:cs typeface="+mn-cs"/>
              </a:defRPr>
            </a:lvl4pPr>
            <a:lvl5pPr marL="1828800" algn="l" defTabSz="914400" rtl="0" eaLnBrk="1" latinLnBrk="0" hangingPunct="1">
              <a:defRPr lang="fi-FI" sz="1800" kern="1200">
                <a:solidFill>
                  <a:schemeClr val="lt1"/>
                </a:solidFill>
                <a:latin typeface="+mn-lt"/>
                <a:ea typeface="+mn-ea"/>
                <a:cs typeface="+mn-cs"/>
              </a:defRPr>
            </a:lvl5pPr>
            <a:lvl6pPr marL="2286000" algn="l" defTabSz="914400" rtl="0" eaLnBrk="1" latinLnBrk="0" hangingPunct="1">
              <a:defRPr lang="fi-FI" sz="1800" kern="1200">
                <a:solidFill>
                  <a:schemeClr val="lt1"/>
                </a:solidFill>
                <a:latin typeface="+mn-lt"/>
                <a:ea typeface="+mn-ea"/>
                <a:cs typeface="+mn-cs"/>
              </a:defRPr>
            </a:lvl6pPr>
            <a:lvl7pPr marL="2743200" algn="l" defTabSz="914400" rtl="0" eaLnBrk="1" latinLnBrk="0" hangingPunct="1">
              <a:defRPr lang="fi-FI" sz="1800" kern="1200">
                <a:solidFill>
                  <a:schemeClr val="lt1"/>
                </a:solidFill>
                <a:latin typeface="+mn-lt"/>
                <a:ea typeface="+mn-ea"/>
                <a:cs typeface="+mn-cs"/>
              </a:defRPr>
            </a:lvl7pPr>
            <a:lvl8pPr marL="3200400" algn="l" defTabSz="914400" rtl="0" eaLnBrk="1" latinLnBrk="0" hangingPunct="1">
              <a:defRPr lang="fi-FI" sz="1800" kern="1200">
                <a:solidFill>
                  <a:schemeClr val="lt1"/>
                </a:solidFill>
                <a:latin typeface="+mn-lt"/>
                <a:ea typeface="+mn-ea"/>
                <a:cs typeface="+mn-cs"/>
              </a:defRPr>
            </a:lvl8pPr>
            <a:lvl9pPr marL="3657600" algn="l" defTabSz="914400" rtl="0" eaLnBrk="1" latinLnBrk="0" hangingPunct="1">
              <a:defRPr lang="fi-FI" sz="1800" kern="1200">
                <a:solidFill>
                  <a:schemeClr val="lt1"/>
                </a:solidFill>
                <a:latin typeface="+mn-lt"/>
                <a:ea typeface="+mn-ea"/>
                <a:cs typeface="+mn-cs"/>
              </a:defRPr>
            </a:lvl9pPr>
          </a:lstStyle>
          <a:p>
            <a:pPr algn="ctr" rtl="0"/>
            <a:endParaRPr lang="fi-FI" dirty="0"/>
          </a:p>
        </p:txBody>
      </p:sp>
    </p:spTree>
    <p:extLst>
      <p:ext uri="{BB962C8B-B14F-4D97-AF65-F5344CB8AC3E}">
        <p14:creationId xmlns:p14="http://schemas.microsoft.com/office/powerpoint/2010/main" val="241811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ikea sisältö">
    <p:bg>
      <p:bgPr>
        <a:solidFill>
          <a:schemeClr val="accent4"/>
        </a:solidFill>
        <a:effectLst/>
      </p:bgPr>
    </p:bg>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1">
              <a:alpha val="80000"/>
            </a:schemeClr>
          </a:solidFill>
          <a:ln w="6690" cap="flat">
            <a:noFill/>
            <a:prstDash val="solid"/>
            <a:miter/>
          </a:ln>
        </p:spPr>
        <p:txBody>
          <a:bodyPr wrap="square" lIns="0" tIns="704088" rIns="0" bIns="45720" rtlCol="0">
            <a:noAutofit/>
          </a:bodyPr>
          <a:lstStyle>
            <a:lvl1pPr algn="ctr">
              <a:lnSpc>
                <a:spcPct val="85000"/>
              </a:lnSpc>
              <a:spcBef>
                <a:spcPts val="1000"/>
              </a:spcBef>
              <a:spcAft>
                <a:spcPts val="1200"/>
              </a:spcAft>
              <a:defRPr lang="fi-FI" sz="3800" cap="all" spc="300" baseline="0">
                <a:solidFill>
                  <a:schemeClr val="bg1"/>
                </a:solidFill>
              </a:defRPr>
            </a:lvl1pPr>
          </a:lstStyle>
          <a:p>
            <a:pPr rtl="0"/>
            <a:r>
              <a:rPr lang="fi-FI"/>
              <a:t>Muokkaa ots. perustyyl. napsautt.</a:t>
            </a:r>
          </a:p>
        </p:txBody>
      </p:sp>
      <p:sp>
        <p:nvSpPr>
          <p:cNvPr id="4" name="Sisällön paikkamerkki 3">
            <a:extLst>
              <a:ext uri="{FF2B5EF4-FFF2-40B4-BE49-F238E27FC236}">
                <a16:creationId xmlns:a16="http://schemas.microsoft.com/office/drawing/2014/main" id="{70140003-125A-2B3D-FCB5-09128B69A61B}"/>
              </a:ext>
            </a:extLst>
          </p:cNvPr>
          <p:cNvSpPr>
            <a:spLocks noGrp="1"/>
          </p:cNvSpPr>
          <p:nvPr>
            <p:ph sz="half" idx="2"/>
          </p:nvPr>
        </p:nvSpPr>
        <p:spPr>
          <a:xfrm>
            <a:off x="6858000" y="2002536"/>
            <a:ext cx="4590288" cy="4370832"/>
          </a:xfrm>
          <a:noFill/>
        </p:spPr>
        <p:txBody>
          <a:bodyPr lIns="0" tIns="0" rIns="0" bIns="0" rtlCol="0"/>
          <a:lstStyle>
            <a:lvl1pPr marL="285750" indent="-285750">
              <a:spcBef>
                <a:spcPts val="400"/>
              </a:spcBef>
              <a:spcAft>
                <a:spcPts val="0"/>
              </a:spcAft>
              <a:buFont typeface="Courier New" panose="02070309020205020404" pitchFamily="49" charset="0"/>
              <a:buChar char="o"/>
              <a:defRPr lang="fi-FI" sz="1400">
                <a:solidFill>
                  <a:schemeClr val="bg1"/>
                </a:solidFill>
              </a:defRPr>
            </a:lvl1pPr>
          </a:lstStyle>
          <a:p>
            <a:pPr lvl="0" rtl="0"/>
            <a:r>
              <a:rPr lang="fi-FI"/>
              <a:t>Muokkaa tekstin perustyylejä napsauttamalla</a:t>
            </a:r>
          </a:p>
        </p:txBody>
      </p:sp>
      <p:sp>
        <p:nvSpPr>
          <p:cNvPr id="83" name="Alatunnisteen paikkamerkki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fi-FI"/>
            </a:defPPr>
          </a:lstStyle>
          <a:p>
            <a:pPr algn="l" rtl="0"/>
            <a:r>
              <a:rPr lang="fi-FI"/>
              <a:t>CONTOSO KAIKKI KÄDET</a:t>
            </a:r>
            <a:endParaRPr lang="fi-FI" dirty="0"/>
          </a:p>
        </p:txBody>
      </p:sp>
      <p:sp>
        <p:nvSpPr>
          <p:cNvPr id="85" name="Dian numeron paikkamerkki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fi-FI"/>
            </a:defPPr>
          </a:lstStyle>
          <a:p>
            <a:pPr rtl="0"/>
            <a:fld id="{5D9ACC8A-FA13-47DD-9722-0749C5E70D5A}" type="slidenum">
              <a:rPr lang="fi-FI" smtClean="0"/>
              <a:pPr/>
              <a:t>‹#›</a:t>
            </a:fld>
            <a:endParaRPr lang="fi-FI" dirty="0"/>
          </a:p>
        </p:txBody>
      </p:sp>
    </p:spTree>
    <p:extLst>
      <p:ext uri="{BB962C8B-B14F-4D97-AF65-F5344CB8AC3E}">
        <p14:creationId xmlns:p14="http://schemas.microsoft.com/office/powerpoint/2010/main" val="40221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in otsikko">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rtlCol="0" anchor="ctr">
            <a:noAutofit/>
          </a:bodyPr>
          <a:lstStyle>
            <a:lvl1pPr>
              <a:lnSpc>
                <a:spcPct val="85000"/>
              </a:lnSpc>
              <a:spcBef>
                <a:spcPts val="1000"/>
              </a:spcBef>
              <a:spcAft>
                <a:spcPts val="1200"/>
              </a:spcAft>
              <a:defRPr lang="fi-FI" sz="5000" b="1" cap="all" spc="300" baseline="0">
                <a:solidFill>
                  <a:schemeClr val="bg1"/>
                </a:solidFill>
                <a:latin typeface="+mj-lt"/>
              </a:defRPr>
            </a:lvl1pPr>
          </a:lstStyle>
          <a:p>
            <a:pPr rtl="0"/>
            <a:r>
              <a:rPr lang="fi-FI"/>
              <a:t>Muokkaa ots. perustyyl. napsautt.</a:t>
            </a:r>
          </a:p>
        </p:txBody>
      </p:sp>
      <p:sp>
        <p:nvSpPr>
          <p:cNvPr id="5" name="Puolivapaa piirto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i-FI"/>
            </a:defPPr>
          </a:lstStyle>
          <a:p>
            <a:pPr algn="ctr" rtl="0"/>
            <a:endParaRPr lang="fi-FI" dirty="0"/>
          </a:p>
        </p:txBody>
      </p:sp>
      <p:sp>
        <p:nvSpPr>
          <p:cNvPr id="310" name="Puolivapaa piirto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i-FI"/>
            </a:defPPr>
          </a:lstStyle>
          <a:p>
            <a:pPr algn="ctr" rtl="0"/>
            <a:endParaRPr lang="fi-FI" dirty="0"/>
          </a:p>
        </p:txBody>
      </p:sp>
      <p:pic>
        <p:nvPicPr>
          <p:cNvPr id="311" name="Grafiikka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321527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ljännesvuosittainen päivity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52AB1E-E888-6FB2-61B7-A09663BC96E6}"/>
              </a:ext>
            </a:extLst>
          </p:cNvPr>
          <p:cNvSpPr>
            <a:spLocks noGrp="1"/>
          </p:cNvSpPr>
          <p:nvPr>
            <p:ph type="title"/>
          </p:nvPr>
        </p:nvSpPr>
        <p:spPr>
          <a:xfrm>
            <a:off x="877824" y="685800"/>
            <a:ext cx="5614416" cy="1417320"/>
          </a:xfrm>
          <a:noFill/>
        </p:spPr>
        <p:txBody>
          <a:bodyPr lIns="0" tIns="45720" rIns="0" bIns="45720" rtlCol="0"/>
          <a:lstStyle>
            <a:lvl1pPr>
              <a:lnSpc>
                <a:spcPct val="85000"/>
              </a:lnSpc>
              <a:spcBef>
                <a:spcPts val="1000"/>
              </a:spcBef>
              <a:spcAft>
                <a:spcPts val="1200"/>
              </a:spcAft>
              <a:defRPr lang="fi-FI" sz="3800" cap="all" spc="300" baseline="0">
                <a:solidFill>
                  <a:schemeClr val="bg1"/>
                </a:solidFill>
              </a:defRPr>
            </a:lvl1pPr>
          </a:lstStyle>
          <a:p>
            <a:pPr rtl="0"/>
            <a:r>
              <a:rPr lang="fi-FI"/>
              <a:t>Muokkaa ots. perustyyl. napsautt.</a:t>
            </a:r>
          </a:p>
        </p:txBody>
      </p:sp>
      <p:sp>
        <p:nvSpPr>
          <p:cNvPr id="18" name="Dian numeron paikkamerkki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rtlCol="0"/>
          <a:lstStyle>
            <a:defPPr>
              <a:defRPr lang="fi-FI"/>
            </a:defPPr>
          </a:lstStyle>
          <a:p>
            <a:pPr rtl="0"/>
            <a:fld id="{5D9ACC8A-FA13-47DD-9722-0749C5E70D5A}" type="slidenum">
              <a:rPr lang="fi-FI" smtClean="0"/>
              <a:pPr/>
              <a:t>‹#›</a:t>
            </a:fld>
            <a:endParaRPr lang="fi-FI" dirty="0"/>
          </a:p>
        </p:txBody>
      </p:sp>
      <p:sp>
        <p:nvSpPr>
          <p:cNvPr id="4" name="Sisällön paikkamerkki 3">
            <a:extLst>
              <a:ext uri="{FF2B5EF4-FFF2-40B4-BE49-F238E27FC236}">
                <a16:creationId xmlns:a16="http://schemas.microsoft.com/office/drawing/2014/main" id="{95D959CC-9609-FA39-EB07-B0CD25EDEAF5}"/>
              </a:ext>
            </a:extLst>
          </p:cNvPr>
          <p:cNvSpPr>
            <a:spLocks noGrp="1"/>
          </p:cNvSpPr>
          <p:nvPr>
            <p:ph sz="half" idx="2"/>
          </p:nvPr>
        </p:nvSpPr>
        <p:spPr>
          <a:xfrm>
            <a:off x="2578608" y="2093976"/>
            <a:ext cx="2935224"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i-FI" sz="1400">
                <a:solidFill>
                  <a:schemeClr val="bg1"/>
                </a:solidFill>
              </a:defRPr>
            </a:lvl1pPr>
          </a:lstStyle>
          <a:p>
            <a:pPr lvl="0" rtl="0"/>
            <a:r>
              <a:rPr lang="fi-FI"/>
              <a:t>Muokkaa tekstin perustyylejä napsauttamalla</a:t>
            </a:r>
          </a:p>
        </p:txBody>
      </p:sp>
      <p:sp>
        <p:nvSpPr>
          <p:cNvPr id="5" name="Sisällön paikkamerkki 3">
            <a:extLst>
              <a:ext uri="{FF2B5EF4-FFF2-40B4-BE49-F238E27FC236}">
                <a16:creationId xmlns:a16="http://schemas.microsoft.com/office/drawing/2014/main" id="{689DA539-740E-3600-3C24-D29326CF97C4}"/>
              </a:ext>
            </a:extLst>
          </p:cNvPr>
          <p:cNvSpPr>
            <a:spLocks noGrp="1"/>
          </p:cNvSpPr>
          <p:nvPr>
            <p:ph sz="half" idx="13"/>
          </p:nvPr>
        </p:nvSpPr>
        <p:spPr>
          <a:xfrm>
            <a:off x="2578608" y="3566160"/>
            <a:ext cx="2935224"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i-FI" sz="1400">
                <a:solidFill>
                  <a:schemeClr val="bg1"/>
                </a:solidFill>
              </a:defRPr>
            </a:lvl1pPr>
          </a:lstStyle>
          <a:p>
            <a:pPr lvl="0" rtl="0"/>
            <a:r>
              <a:rPr lang="fi-FI"/>
              <a:t>Muokkaa tekstin perustyylejä napsauttamalla</a:t>
            </a:r>
          </a:p>
        </p:txBody>
      </p:sp>
      <p:sp>
        <p:nvSpPr>
          <p:cNvPr id="6" name="Sisällön paikkamerkki 3">
            <a:extLst>
              <a:ext uri="{FF2B5EF4-FFF2-40B4-BE49-F238E27FC236}">
                <a16:creationId xmlns:a16="http://schemas.microsoft.com/office/drawing/2014/main" id="{689D582B-B407-523F-040C-75722FACDDD9}"/>
              </a:ext>
            </a:extLst>
          </p:cNvPr>
          <p:cNvSpPr>
            <a:spLocks noGrp="1"/>
          </p:cNvSpPr>
          <p:nvPr>
            <p:ph sz="half" idx="14"/>
          </p:nvPr>
        </p:nvSpPr>
        <p:spPr>
          <a:xfrm>
            <a:off x="2578608" y="5038344"/>
            <a:ext cx="2935224" cy="1225296"/>
          </a:xfrm>
          <a:noFill/>
        </p:spPr>
        <p:txBody>
          <a:bodyPr lIns="0" tIns="0" rIns="0" bIns="0" rtlCol="0"/>
          <a:lstStyle>
            <a:lvl1pPr marL="285750" indent="-285750">
              <a:spcBef>
                <a:spcPts val="400"/>
              </a:spcBef>
              <a:spcAft>
                <a:spcPts val="0"/>
              </a:spcAft>
              <a:buFont typeface="Courier New" panose="02070309020205020404" pitchFamily="49" charset="0"/>
              <a:buChar char="o"/>
              <a:defRPr lang="fi-FI" sz="1400">
                <a:solidFill>
                  <a:schemeClr val="bg1"/>
                </a:solidFill>
              </a:defRPr>
            </a:lvl1pPr>
          </a:lstStyle>
          <a:p>
            <a:pPr lvl="0" rtl="0"/>
            <a:r>
              <a:rPr lang="fi-FI"/>
              <a:t>Muokkaa tekstin perustyylejä napsauttamalla</a:t>
            </a:r>
          </a:p>
        </p:txBody>
      </p:sp>
      <p:sp>
        <p:nvSpPr>
          <p:cNvPr id="7" name="Tekstin paikkamerkki 14">
            <a:extLst>
              <a:ext uri="{FF2B5EF4-FFF2-40B4-BE49-F238E27FC236}">
                <a16:creationId xmlns:a16="http://schemas.microsoft.com/office/drawing/2014/main" id="{9B456C8F-1627-64E9-B2A5-05C387DC7596}"/>
              </a:ext>
            </a:extLst>
          </p:cNvPr>
          <p:cNvSpPr>
            <a:spLocks noGrp="1"/>
          </p:cNvSpPr>
          <p:nvPr>
            <p:ph type="body" sz="quarter" idx="16"/>
          </p:nvPr>
        </p:nvSpPr>
        <p:spPr>
          <a:xfrm>
            <a:off x="877824" y="2093976"/>
            <a:ext cx="1609344" cy="1225296"/>
          </a:xfrm>
          <a:noFill/>
        </p:spPr>
        <p:txBody>
          <a:bodyPr lIns="0" tIns="0" rIns="0" bIns="0" rtlCol="0" anchor="t"/>
          <a:lstStyle>
            <a:lvl1pPr algn="l">
              <a:lnSpc>
                <a:spcPct val="85000"/>
              </a:lnSpc>
              <a:defRPr lang="fi-FI" sz="1800" b="1">
                <a:solidFill>
                  <a:schemeClr val="bg1"/>
                </a:solidFill>
              </a:defRPr>
            </a:lvl1pPr>
          </a:lstStyle>
          <a:p>
            <a:pPr lvl="0" rtl="0"/>
            <a:r>
              <a:rPr lang="fi-FI"/>
              <a:t>Muokkaa tekstin perustyylejä napsauttamalla</a:t>
            </a:r>
          </a:p>
        </p:txBody>
      </p:sp>
      <p:sp>
        <p:nvSpPr>
          <p:cNvPr id="9" name="Tekstin paikkamerkki 14">
            <a:extLst>
              <a:ext uri="{FF2B5EF4-FFF2-40B4-BE49-F238E27FC236}">
                <a16:creationId xmlns:a16="http://schemas.microsoft.com/office/drawing/2014/main" id="{6EAE6639-81CB-C9AD-709B-2AB09DE366F0}"/>
              </a:ext>
            </a:extLst>
          </p:cNvPr>
          <p:cNvSpPr>
            <a:spLocks noGrp="1"/>
          </p:cNvSpPr>
          <p:nvPr>
            <p:ph type="body" sz="quarter" idx="17"/>
          </p:nvPr>
        </p:nvSpPr>
        <p:spPr>
          <a:xfrm>
            <a:off x="877824" y="3566160"/>
            <a:ext cx="1609344" cy="1225296"/>
          </a:xfrm>
          <a:noFill/>
        </p:spPr>
        <p:txBody>
          <a:bodyPr lIns="0" tIns="0" rIns="0" bIns="0" rtlCol="0" anchor="t"/>
          <a:lstStyle>
            <a:lvl1pPr algn="l">
              <a:lnSpc>
                <a:spcPct val="85000"/>
              </a:lnSpc>
              <a:defRPr lang="fi-FI" sz="1800" b="1">
                <a:solidFill>
                  <a:schemeClr val="bg1"/>
                </a:solidFill>
              </a:defRPr>
            </a:lvl1pPr>
          </a:lstStyle>
          <a:p>
            <a:pPr lvl="0" rtl="0"/>
            <a:r>
              <a:rPr lang="fi-FI"/>
              <a:t>Muokkaa tekstin perustyylejä napsauttamalla</a:t>
            </a:r>
          </a:p>
        </p:txBody>
      </p:sp>
      <p:sp>
        <p:nvSpPr>
          <p:cNvPr id="10" name="Tekstin paikkamerkki 14">
            <a:extLst>
              <a:ext uri="{FF2B5EF4-FFF2-40B4-BE49-F238E27FC236}">
                <a16:creationId xmlns:a16="http://schemas.microsoft.com/office/drawing/2014/main" id="{1D91D6CA-8B26-D321-D5DD-D90B485A1AC3}"/>
              </a:ext>
            </a:extLst>
          </p:cNvPr>
          <p:cNvSpPr>
            <a:spLocks noGrp="1"/>
          </p:cNvSpPr>
          <p:nvPr>
            <p:ph type="body" sz="quarter" idx="18"/>
          </p:nvPr>
        </p:nvSpPr>
        <p:spPr>
          <a:xfrm>
            <a:off x="877824" y="5038344"/>
            <a:ext cx="1609344" cy="1225296"/>
          </a:xfrm>
          <a:noFill/>
        </p:spPr>
        <p:txBody>
          <a:bodyPr lIns="0" tIns="0" rIns="0" bIns="0" rtlCol="0" anchor="t"/>
          <a:lstStyle>
            <a:lvl1pPr algn="l">
              <a:lnSpc>
                <a:spcPct val="85000"/>
              </a:lnSpc>
              <a:defRPr lang="fi-FI" sz="1800" b="1">
                <a:solidFill>
                  <a:schemeClr val="bg1"/>
                </a:solidFill>
              </a:defRPr>
            </a:lvl1pPr>
          </a:lstStyle>
          <a:p>
            <a:pPr lvl="0" rtl="0"/>
            <a:r>
              <a:rPr lang="fi-FI"/>
              <a:t>Muokkaa tekstin perustyylejä napsauttamalla</a:t>
            </a:r>
          </a:p>
        </p:txBody>
      </p:sp>
    </p:spTree>
    <p:extLst>
      <p:ext uri="{BB962C8B-B14F-4D97-AF65-F5344CB8AC3E}">
        <p14:creationId xmlns:p14="http://schemas.microsoft.com/office/powerpoint/2010/main" val="168506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petus">
    <p:bg>
      <p:bgPr>
        <a:solidFill>
          <a:schemeClr val="accent2"/>
        </a:solidFill>
        <a:effectLst/>
      </p:bgPr>
    </p:bg>
    <p:spTree>
      <p:nvGrpSpPr>
        <p:cNvPr id="1" name=""/>
        <p:cNvGrpSpPr/>
        <p:nvPr/>
      </p:nvGrpSpPr>
      <p:grpSpPr>
        <a:xfrm>
          <a:off x="0" y="0"/>
          <a:ext cx="0" cy="0"/>
          <a:chOff x="0" y="0"/>
          <a:chExt cx="0" cy="0"/>
        </a:xfrm>
      </p:grpSpPr>
      <p:pic>
        <p:nvPicPr>
          <p:cNvPr id="46" name="Grafiikka 45">
            <a:extLst>
              <a:ext uri="{FF2B5EF4-FFF2-40B4-BE49-F238E27FC236}">
                <a16:creationId xmlns:a16="http://schemas.microsoft.com/office/drawing/2014/main" id="{022113E7-0271-D442-E59B-0571EA34DF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83" r="23361" b="19274"/>
          <a:stretch>
            <a:fillRect/>
          </a:stretch>
        </p:blipFill>
        <p:spPr>
          <a:xfrm rot="16049434" flipV="1">
            <a:off x="725721" y="-1058493"/>
            <a:ext cx="7245336" cy="8988133"/>
          </a:xfrm>
          <a:custGeom>
            <a:avLst/>
            <a:gdLst>
              <a:gd name="connsiteX0" fmla="*/ 7245336 w 7245336"/>
              <a:gd name="connsiteY0" fmla="*/ 8687863 h 8988133"/>
              <a:gd name="connsiteX1" fmla="*/ 6864582 w 7245336"/>
              <a:gd name="connsiteY1" fmla="*/ 0 h 8988133"/>
              <a:gd name="connsiteX2" fmla="*/ 0 w 7245336"/>
              <a:gd name="connsiteY2" fmla="*/ 0 h 8988133"/>
              <a:gd name="connsiteX3" fmla="*/ 393913 w 7245336"/>
              <a:gd name="connsiteY3" fmla="*/ 8988133 h 8988133"/>
            </a:gdLst>
            <a:ahLst/>
            <a:cxnLst>
              <a:cxn ang="0">
                <a:pos x="connsiteX0" y="connsiteY0"/>
              </a:cxn>
              <a:cxn ang="0">
                <a:pos x="connsiteX1" y="connsiteY1"/>
              </a:cxn>
              <a:cxn ang="0">
                <a:pos x="connsiteX2" y="connsiteY2"/>
              </a:cxn>
              <a:cxn ang="0">
                <a:pos x="connsiteX3" y="connsiteY3"/>
              </a:cxn>
            </a:cxnLst>
            <a:rect l="l" t="t" r="r" b="b"/>
            <a:pathLst>
              <a:path w="7245336" h="8988133">
                <a:moveTo>
                  <a:pt x="7245336" y="8687863"/>
                </a:moveTo>
                <a:lnTo>
                  <a:pt x="6864582" y="0"/>
                </a:lnTo>
                <a:lnTo>
                  <a:pt x="0" y="0"/>
                </a:lnTo>
                <a:lnTo>
                  <a:pt x="393913" y="8988133"/>
                </a:lnTo>
                <a:close/>
              </a:path>
            </a:pathLst>
          </a:custGeom>
        </p:spPr>
      </p:pic>
      <p:sp>
        <p:nvSpPr>
          <p:cNvPr id="6" name="Otsikko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1">
              <a:alpha val="80000"/>
            </a:schemeClr>
          </a:solidFill>
        </p:spPr>
        <p:txBody>
          <a:bodyPr wrap="square" lIns="1408176" tIns="822960" rIns="0" bIns="45720" rtlCol="0" anchor="ctr">
            <a:noAutofit/>
          </a:bodyPr>
          <a:lstStyle>
            <a:lvl1pPr>
              <a:lnSpc>
                <a:spcPct val="85000"/>
              </a:lnSpc>
              <a:spcBef>
                <a:spcPts val="1000"/>
              </a:spcBef>
              <a:spcAft>
                <a:spcPts val="1200"/>
              </a:spcAft>
              <a:defRPr lang="fi-FI" sz="5000" b="1" cap="all" spc="300" baseline="0">
                <a:solidFill>
                  <a:schemeClr val="bg1"/>
                </a:solidFill>
                <a:latin typeface="+mj-lt"/>
              </a:defRPr>
            </a:lvl1pPr>
          </a:lstStyle>
          <a:p>
            <a:pPr rtl="0"/>
            <a:r>
              <a:rPr lang="fi-FI"/>
              <a:t>Muokkaa ots. perustyyl. napsautt.</a:t>
            </a:r>
          </a:p>
        </p:txBody>
      </p:sp>
      <p:sp>
        <p:nvSpPr>
          <p:cNvPr id="47" name="Tekstin paikkamerkki 132">
            <a:extLst>
              <a:ext uri="{FF2B5EF4-FFF2-40B4-BE49-F238E27FC236}">
                <a16:creationId xmlns:a16="http://schemas.microsoft.com/office/drawing/2014/main" id="{673AB75B-FEC1-6867-D3C1-D870E4BECA0E}"/>
              </a:ext>
            </a:extLst>
          </p:cNvPr>
          <p:cNvSpPr>
            <a:spLocks noGrp="1"/>
          </p:cNvSpPr>
          <p:nvPr>
            <p:ph type="body" sz="quarter" idx="12"/>
          </p:nvPr>
        </p:nvSpPr>
        <p:spPr>
          <a:xfrm>
            <a:off x="6519672" y="1828800"/>
            <a:ext cx="4672584" cy="466344"/>
          </a:xfrm>
          <a:noFill/>
        </p:spPr>
        <p:txBody>
          <a:bodyPr lIns="0" tIns="45720" rIns="0" bIns="45720" rtlCol="0">
            <a:noAutofit/>
          </a:bodyPr>
          <a:lstStyle>
            <a:lvl1pPr>
              <a:defRPr lang="fi-FI" sz="2400" b="0" spc="0" baseline="0">
                <a:solidFill>
                  <a:schemeClr val="bg1"/>
                </a:solidFill>
                <a:latin typeface="+mn-lt"/>
              </a:defRPr>
            </a:lvl1pPr>
            <a:lvl2pPr>
              <a:defRPr lang="fi-FI" sz="2400" b="0">
                <a:solidFill>
                  <a:schemeClr val="bg1"/>
                </a:solidFill>
                <a:latin typeface="+mn-lt"/>
              </a:defRPr>
            </a:lvl2pPr>
            <a:lvl3pPr>
              <a:defRPr lang="fi-FI" sz="2400" b="0">
                <a:solidFill>
                  <a:schemeClr val="bg1"/>
                </a:solidFill>
                <a:latin typeface="+mn-lt"/>
              </a:defRPr>
            </a:lvl3pPr>
            <a:lvl4pPr>
              <a:defRPr lang="fi-FI" sz="2400" b="0">
                <a:solidFill>
                  <a:schemeClr val="bg1"/>
                </a:solidFill>
                <a:latin typeface="+mn-lt"/>
              </a:defRPr>
            </a:lvl4pPr>
            <a:lvl5pPr>
              <a:defRPr lang="fi-FI" sz="2400" b="0">
                <a:solidFill>
                  <a:schemeClr val="bg1"/>
                </a:solidFill>
                <a:latin typeface="+mn-lt"/>
              </a:defRPr>
            </a:lvl5pPr>
          </a:lstStyle>
          <a:p>
            <a:pPr lvl="0" rtl="0"/>
            <a:r>
              <a:rPr lang="fi-FI"/>
              <a:t>Muokkaa tekstin perustyylejä napsauttamalla</a:t>
            </a:r>
          </a:p>
        </p:txBody>
      </p:sp>
    </p:spTree>
    <p:extLst>
      <p:ext uri="{BB962C8B-B14F-4D97-AF65-F5344CB8AC3E}">
        <p14:creationId xmlns:p14="http://schemas.microsoft.com/office/powerpoint/2010/main" val="125074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ysymykset ja vastaukset">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rtlCol="0" anchor="ctr">
            <a:noAutofit/>
          </a:bodyPr>
          <a:lstStyle>
            <a:lvl1pPr>
              <a:lnSpc>
                <a:spcPct val="85000"/>
              </a:lnSpc>
              <a:defRPr lang="fi-FI" sz="5000" cap="all" baseline="0">
                <a:solidFill>
                  <a:schemeClr val="bg1"/>
                </a:solidFill>
              </a:defRPr>
            </a:lvl1pPr>
          </a:lstStyle>
          <a:p>
            <a:pPr rtl="0"/>
            <a:r>
              <a:rPr lang="fi-FI"/>
              <a:t>Muokkaa ots. perustyyl. napsautt.</a:t>
            </a:r>
          </a:p>
        </p:txBody>
      </p:sp>
      <p:pic>
        <p:nvPicPr>
          <p:cNvPr id="9" name="Grafiikka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Tekstin paikkamerkki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rtlCol="0" anchor="ctr">
            <a:noAutofit/>
          </a:bodyPr>
          <a:lstStyle>
            <a:lvl1pPr>
              <a:lnSpc>
                <a:spcPct val="85000"/>
              </a:lnSpc>
              <a:spcAft>
                <a:spcPts val="0"/>
              </a:spcAft>
              <a:defRPr lang="fi-FI" sz="2400" b="0" cap="none" baseline="0">
                <a:solidFill>
                  <a:schemeClr val="bg1"/>
                </a:solidFill>
              </a:defRPr>
            </a:lvl1pPr>
          </a:lstStyle>
          <a:p>
            <a:pPr lvl="0" rtl="0"/>
            <a:r>
              <a:rPr lang="fi-FI"/>
              <a:t>Muokkaa tekstin perustyylejä napsauttamalla</a:t>
            </a:r>
          </a:p>
        </p:txBody>
      </p:sp>
    </p:spTree>
    <p:extLst>
      <p:ext uri="{BB962C8B-B14F-4D97-AF65-F5344CB8AC3E}">
        <p14:creationId xmlns:p14="http://schemas.microsoft.com/office/powerpoint/2010/main" val="340151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hujan esittely">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rtlCol="0">
            <a:normAutofit/>
          </a:bodyPr>
          <a:lstStyle>
            <a:lvl1pPr>
              <a:lnSpc>
                <a:spcPct val="85000"/>
              </a:lnSpc>
              <a:defRPr lang="fi-FI" sz="3800" baseline="0">
                <a:solidFill>
                  <a:schemeClr val="bg1"/>
                </a:solidFill>
              </a:defRPr>
            </a:lvl1pPr>
          </a:lstStyle>
          <a:p>
            <a:pPr rtl="0"/>
            <a:r>
              <a:rPr lang="fi-FI"/>
              <a:t>Muokkaa ots. perustyyl. napsautt.</a:t>
            </a:r>
          </a:p>
        </p:txBody>
      </p:sp>
      <p:sp>
        <p:nvSpPr>
          <p:cNvPr id="7" name="Tekstin paikkamerkki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rtlCol="0" anchor="b">
            <a:noAutofit/>
          </a:bodyPr>
          <a:lstStyle>
            <a:lvl1pPr>
              <a:lnSpc>
                <a:spcPct val="85000"/>
              </a:lnSpc>
              <a:defRPr lang="fi-FI" sz="1400" b="1" cap="all" baseline="0">
                <a:solidFill>
                  <a:schemeClr val="bg1"/>
                </a:solidFill>
              </a:defRPr>
            </a:lvl1pPr>
          </a:lstStyle>
          <a:p>
            <a:pPr lvl="0" rtl="0"/>
            <a:r>
              <a:rPr lang="fi-FI"/>
              <a:t>Muokkaa tekstin perustyylejä napsauttamalla</a:t>
            </a:r>
          </a:p>
        </p:txBody>
      </p:sp>
      <p:sp>
        <p:nvSpPr>
          <p:cNvPr id="8" name="Tekstin paikkamerkki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rtlCol="0" anchor="b">
            <a:normAutofit/>
          </a:bodyPr>
          <a:lstStyle>
            <a:lvl1pPr>
              <a:lnSpc>
                <a:spcPct val="85000"/>
              </a:lnSpc>
              <a:defRPr lang="fi-FI" sz="1400" b="0" i="0" cap="none" baseline="0">
                <a:solidFill>
                  <a:schemeClr val="bg1"/>
                </a:solidFill>
              </a:defRPr>
            </a:lvl1pPr>
          </a:lstStyle>
          <a:p>
            <a:pPr lvl="0" rtl="0"/>
            <a:r>
              <a:rPr lang="fi-FI"/>
              <a:t>Muokkaa tekstin perustyylejä napsauttamalla</a:t>
            </a:r>
          </a:p>
        </p:txBody>
      </p:sp>
      <p:pic>
        <p:nvPicPr>
          <p:cNvPr id="9" name="Grafiikka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160349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ityslista">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stStyle>
          <a:p>
            <a:pPr algn="ctr" rtl="0"/>
            <a:endParaRPr lang="fi-FI" dirty="0"/>
          </a:p>
        </p:txBody>
      </p:sp>
      <p:pic>
        <p:nvPicPr>
          <p:cNvPr id="6" name="Grafiikka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Otsikko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rtlCol="0"/>
          <a:lstStyle>
            <a:lvl1pPr>
              <a:lnSpc>
                <a:spcPct val="85000"/>
              </a:lnSpc>
              <a:spcBef>
                <a:spcPts val="1000"/>
              </a:spcBef>
              <a:spcAft>
                <a:spcPts val="1200"/>
              </a:spcAft>
              <a:defRPr lang="fi-FI" sz="3800" cap="all" baseline="0">
                <a:solidFill>
                  <a:schemeClr val="bg1"/>
                </a:solidFill>
              </a:defRPr>
            </a:lvl1pPr>
          </a:lstStyle>
          <a:p>
            <a:pPr rtl="0"/>
            <a:r>
              <a:rPr lang="fi-FI"/>
              <a:t>Muokkaa ots. perustyyl. napsautt.</a:t>
            </a:r>
          </a:p>
        </p:txBody>
      </p:sp>
      <p:sp>
        <p:nvSpPr>
          <p:cNvPr id="3" name="Alatunnisteen paikkamerkki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fi-FI"/>
            </a:defPPr>
          </a:lstStyle>
          <a:p>
            <a:pPr algn="l" rtl="0"/>
            <a:r>
              <a:rPr lang="fi-FI"/>
              <a:t>CONTOSO KAIKKI KÄDET</a:t>
            </a:r>
            <a:endParaRPr lang="fi-FI" dirty="0"/>
          </a:p>
        </p:txBody>
      </p:sp>
      <p:sp>
        <p:nvSpPr>
          <p:cNvPr id="4" name="Dian numeron paikkamerkki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fi-FI"/>
            </a:defPPr>
          </a:lstStyle>
          <a:p>
            <a:pPr rtl="0"/>
            <a:fld id="{5D9ACC8A-FA13-47DD-9722-0749C5E70D5A}" type="slidenum">
              <a:rPr lang="fi-FI" smtClean="0"/>
              <a:pPr/>
              <a:t>‹#›</a:t>
            </a:fld>
            <a:endParaRPr lang="fi-FI" dirty="0"/>
          </a:p>
        </p:txBody>
      </p:sp>
      <p:sp>
        <p:nvSpPr>
          <p:cNvPr id="8" name="Tekstin paikkamerkki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rtlCol="0">
            <a:normAutofit/>
          </a:bodyPr>
          <a:lstStyle>
            <a:lvl1pPr marL="347472" indent="-347472">
              <a:spcBef>
                <a:spcPts val="400"/>
              </a:spcBef>
              <a:spcAft>
                <a:spcPts val="600"/>
              </a:spcAft>
              <a:buFont typeface="Arial" panose="020B0604020202020204" pitchFamily="34" charset="0"/>
              <a:buChar char="•"/>
              <a:defRPr lang="fi-FI" sz="2400">
                <a:solidFill>
                  <a:schemeClr val="bg1"/>
                </a:solidFill>
              </a:defRPr>
            </a:lvl1pPr>
            <a:lvl2pPr marL="694944" indent="-347472">
              <a:spcBef>
                <a:spcPts val="400"/>
              </a:spcBef>
              <a:spcAft>
                <a:spcPts val="600"/>
              </a:spcAft>
              <a:defRPr lang="fi-FI" sz="2400">
                <a:solidFill>
                  <a:schemeClr val="bg1"/>
                </a:solidFill>
              </a:defRPr>
            </a:lvl2pPr>
            <a:lvl3pPr marL="1097280" indent="-347472">
              <a:spcBef>
                <a:spcPts val="400"/>
              </a:spcBef>
              <a:spcAft>
                <a:spcPts val="600"/>
              </a:spcAft>
              <a:defRPr lang="fi-FI" sz="2400">
                <a:solidFill>
                  <a:schemeClr val="bg1"/>
                </a:solidFill>
              </a:defRPr>
            </a:lvl3pPr>
            <a:lvl4pPr>
              <a:spcBef>
                <a:spcPts val="400"/>
              </a:spcBef>
              <a:spcAft>
                <a:spcPts val="600"/>
              </a:spcAft>
              <a:defRPr lang="fi-FI" sz="2400">
                <a:solidFill>
                  <a:schemeClr val="bg1"/>
                </a:solidFill>
              </a:defRPr>
            </a:lvl4pPr>
            <a:lvl5pPr>
              <a:spcBef>
                <a:spcPts val="400"/>
              </a:spcBef>
              <a:spcAft>
                <a:spcPts val="600"/>
              </a:spcAft>
              <a:defRPr lang="fi-FI" sz="2400">
                <a:solidFill>
                  <a:schemeClr val="bg1"/>
                </a:solidFill>
              </a:defRPr>
            </a:lvl5pPr>
          </a:lstStyle>
          <a:p>
            <a:pPr lvl="0" rtl="0"/>
            <a:r>
              <a:rPr lang="fi-FI"/>
              <a:t>Muokkaa tekstin perustyylejä napsauttamalla</a:t>
            </a:r>
          </a:p>
          <a:p>
            <a:pPr lvl="1" rtl="0"/>
            <a:r>
              <a:rPr lang="fi-FI"/>
              <a:t>toinen taso</a:t>
            </a:r>
          </a:p>
          <a:p>
            <a:pPr lvl="2" rtl="0"/>
            <a:r>
              <a:rPr lang="fi-FI"/>
              <a:t>kolmas taso</a:t>
            </a:r>
          </a:p>
        </p:txBody>
      </p:sp>
      <p:sp>
        <p:nvSpPr>
          <p:cNvPr id="9" name="Puolivapaa piirto: Muoto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i-FI"/>
            </a:defPPr>
          </a:lstStyle>
          <a:p>
            <a:pPr rtl="0"/>
            <a:endParaRPr lang="fi-FI" dirty="0">
              <a:solidFill>
                <a:schemeClr val="tx1"/>
              </a:solidFill>
            </a:endParaRPr>
          </a:p>
        </p:txBody>
      </p:sp>
      <p:sp>
        <p:nvSpPr>
          <p:cNvPr id="10" name="Puolivapaa piirto: Muoto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i-FI"/>
            </a:defPPr>
          </a:lstStyle>
          <a:p>
            <a:pPr rtl="0"/>
            <a:endParaRPr lang="fi-FI" dirty="0">
              <a:solidFill>
                <a:schemeClr val="tx1"/>
              </a:solidFill>
            </a:endParaRPr>
          </a:p>
        </p:txBody>
      </p:sp>
    </p:spTree>
    <p:extLst>
      <p:ext uri="{BB962C8B-B14F-4D97-AF65-F5344CB8AC3E}">
        <p14:creationId xmlns:p14="http://schemas.microsoft.com/office/powerpoint/2010/main" val="70931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rtlCol="0" anchor="ctr">
            <a:noAutofit/>
          </a:bodyPr>
          <a:lstStyle>
            <a:lvl1pPr>
              <a:lnSpc>
                <a:spcPct val="85000"/>
              </a:lnSpc>
              <a:defRPr lang="fi-FI" sz="5000" cap="all" baseline="0">
                <a:solidFill>
                  <a:schemeClr val="bg1"/>
                </a:solidFill>
              </a:defRPr>
            </a:lvl1pPr>
          </a:lstStyle>
          <a:p>
            <a:pPr rtl="0"/>
            <a:r>
              <a:rPr lang="fi-FI"/>
              <a:t>Muokkaa ots. perustyyl. napsautt.</a:t>
            </a:r>
          </a:p>
        </p:txBody>
      </p:sp>
      <p:sp>
        <p:nvSpPr>
          <p:cNvPr id="7" name="Tekstin paikkamerkki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rtlCol="0" anchor="ctr">
            <a:noAutofit/>
          </a:bodyPr>
          <a:lstStyle>
            <a:lvl1pPr>
              <a:lnSpc>
                <a:spcPct val="85000"/>
              </a:lnSpc>
              <a:defRPr lang="fi-FI" sz="2400" b="0" cap="none" baseline="0">
                <a:solidFill>
                  <a:schemeClr val="bg1"/>
                </a:solidFill>
              </a:defRPr>
            </a:lvl1pPr>
          </a:lstStyle>
          <a:p>
            <a:pPr lvl="0" rtl="0"/>
            <a:r>
              <a:rPr lang="fi-FI"/>
              <a:t>Muokkaa tekstin perustyylejä napsauttamalla</a:t>
            </a:r>
          </a:p>
        </p:txBody>
      </p:sp>
      <p:pic>
        <p:nvPicPr>
          <p:cNvPr id="9" name="Grafiikka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31803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imi oikealla">
    <p:bg>
      <p:bgPr>
        <a:solidFill>
          <a:schemeClr val="accent4"/>
        </a:solidFill>
        <a:effectLst/>
      </p:bgPr>
    </p:bg>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fi-FI" sz="3800" cap="all" spc="300" baseline="0">
                <a:solidFill>
                  <a:schemeClr val="bg1"/>
                </a:solidFill>
              </a:defRPr>
            </a:lvl1pPr>
          </a:lstStyle>
          <a:p>
            <a:pPr rtl="0"/>
            <a:r>
              <a:rPr lang="fi-FI"/>
              <a:t>Muokkaa ots. perustyyl. napsautt.</a:t>
            </a:r>
          </a:p>
        </p:txBody>
      </p:sp>
      <p:sp>
        <p:nvSpPr>
          <p:cNvPr id="83" name="Alatunnisteen paikkamerkki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fi-FI"/>
            </a:defPPr>
          </a:lstStyle>
          <a:p>
            <a:pPr algn="l" rtl="0"/>
            <a:r>
              <a:rPr lang="fi-FI"/>
              <a:t>CONTOSO KAIKKI KÄDET</a:t>
            </a:r>
            <a:endParaRPr lang="fi-FI" dirty="0"/>
          </a:p>
        </p:txBody>
      </p:sp>
      <p:sp>
        <p:nvSpPr>
          <p:cNvPr id="85" name="Dian numeron paikkamerkki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fi-FI"/>
            </a:defPPr>
          </a:lstStyle>
          <a:p>
            <a:pPr rtl="0"/>
            <a:fld id="{5D9ACC8A-FA13-47DD-9722-0749C5E70D5A}" type="slidenum">
              <a:rPr lang="fi-FI" smtClean="0"/>
              <a:pPr/>
              <a:t>‹#›</a:t>
            </a:fld>
            <a:endParaRPr lang="fi-FI" dirty="0"/>
          </a:p>
        </p:txBody>
      </p:sp>
      <p:sp>
        <p:nvSpPr>
          <p:cNvPr id="8" name="Kuvan paikkamerkki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rtlCol="0"/>
          <a:lstStyle>
            <a:lvl1pPr>
              <a:defRPr lang="fi-FI">
                <a:solidFill>
                  <a:schemeClr val="bg1"/>
                </a:solidFill>
              </a:defRPr>
            </a:lvl1pPr>
          </a:lstStyle>
          <a:p>
            <a:pPr rtl="0"/>
            <a:r>
              <a:rPr lang="fi-FI"/>
              <a:t>Lisää kuva napsauttamalla kuvaketta</a:t>
            </a:r>
            <a:endParaRPr lang="fi-FI" dirty="0"/>
          </a:p>
        </p:txBody>
      </p:sp>
      <p:sp>
        <p:nvSpPr>
          <p:cNvPr id="10" name="Kuvan paikkamerkki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rtlCol="0"/>
          <a:lstStyle>
            <a:lvl1pPr>
              <a:defRPr lang="fi-FI">
                <a:solidFill>
                  <a:schemeClr val="bg1"/>
                </a:solidFill>
              </a:defRPr>
            </a:lvl1pPr>
          </a:lstStyle>
          <a:p>
            <a:pPr rtl="0"/>
            <a:r>
              <a:rPr lang="fi-FI"/>
              <a:t>Lisää kuva napsauttamalla kuvaketta</a:t>
            </a:r>
            <a:endParaRPr lang="fi-FI" dirty="0"/>
          </a:p>
        </p:txBody>
      </p:sp>
      <p:sp>
        <p:nvSpPr>
          <p:cNvPr id="11" name="Kuvan paikkamerkki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rtlCol="0"/>
          <a:lstStyle>
            <a:lvl1pPr>
              <a:defRPr lang="fi-FI">
                <a:solidFill>
                  <a:schemeClr val="bg1"/>
                </a:solidFill>
              </a:defRPr>
            </a:lvl1pPr>
          </a:lstStyle>
          <a:p>
            <a:pPr rtl="0"/>
            <a:r>
              <a:rPr lang="fi-FI"/>
              <a:t>Lisää kuva napsauttamalla kuvaketta</a:t>
            </a:r>
            <a:endParaRPr lang="fi-FI" dirty="0"/>
          </a:p>
        </p:txBody>
      </p:sp>
      <p:sp>
        <p:nvSpPr>
          <p:cNvPr id="12" name="Kuvan paikkamerkki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rtlCol="0"/>
          <a:lstStyle>
            <a:lvl1pPr>
              <a:defRPr lang="fi-FI">
                <a:solidFill>
                  <a:schemeClr val="bg1"/>
                </a:solidFill>
              </a:defRPr>
            </a:lvl1pPr>
          </a:lstStyle>
          <a:p>
            <a:pPr rtl="0"/>
            <a:r>
              <a:rPr lang="fi-FI"/>
              <a:t>Lisää kuva napsauttamalla kuvaketta</a:t>
            </a:r>
            <a:endParaRPr lang="fi-FI" dirty="0"/>
          </a:p>
        </p:txBody>
      </p:sp>
      <p:sp>
        <p:nvSpPr>
          <p:cNvPr id="14" name="Tekstin paikkamerkki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rtlCol="0"/>
          <a:lstStyle>
            <a:lvl1pPr algn="ctr">
              <a:spcBef>
                <a:spcPts val="0"/>
              </a:spcBef>
              <a:spcAft>
                <a:spcPts val="0"/>
              </a:spcAft>
              <a:defRPr lang="fi-FI" sz="1400" b="1" cap="all" baseline="0">
                <a:solidFill>
                  <a:schemeClr val="bg1"/>
                </a:solidFill>
              </a:defRPr>
            </a:lvl1pPr>
          </a:lstStyle>
          <a:p>
            <a:pPr lvl="0" rtl="0"/>
            <a:r>
              <a:rPr lang="fi-FI"/>
              <a:t>Muokkaa tekstin perustyylejä napsauttamalla</a:t>
            </a:r>
          </a:p>
        </p:txBody>
      </p:sp>
      <p:sp>
        <p:nvSpPr>
          <p:cNvPr id="15" name="Tekstin paikkamerkki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rtlCol="0"/>
          <a:lstStyle>
            <a:lvl1pPr algn="ctr">
              <a:spcBef>
                <a:spcPts val="0"/>
              </a:spcBef>
              <a:spcAft>
                <a:spcPts val="0"/>
              </a:spcAft>
              <a:defRPr lang="fi-FI" sz="1400" b="1" cap="all" baseline="0">
                <a:solidFill>
                  <a:schemeClr val="bg1"/>
                </a:solidFill>
              </a:defRPr>
            </a:lvl1pPr>
          </a:lstStyle>
          <a:p>
            <a:pPr lvl="0" rtl="0"/>
            <a:r>
              <a:rPr lang="fi-FI"/>
              <a:t>Muokkaa tekstin perustyylejä napsauttamalla</a:t>
            </a:r>
          </a:p>
        </p:txBody>
      </p:sp>
      <p:sp>
        <p:nvSpPr>
          <p:cNvPr id="16" name="Tekstin paikkamerkki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rtlCol="0"/>
          <a:lstStyle>
            <a:lvl1pPr algn="ctr">
              <a:spcBef>
                <a:spcPts val="0"/>
              </a:spcBef>
              <a:spcAft>
                <a:spcPts val="0"/>
              </a:spcAft>
              <a:defRPr lang="fi-FI" sz="1400" b="1" cap="all" baseline="0">
                <a:solidFill>
                  <a:schemeClr val="bg1"/>
                </a:solidFill>
              </a:defRPr>
            </a:lvl1pPr>
          </a:lstStyle>
          <a:p>
            <a:pPr lvl="0" rtl="0"/>
            <a:r>
              <a:rPr lang="fi-FI"/>
              <a:t>Muokkaa tekstin perustyylejä napsauttamalla</a:t>
            </a:r>
          </a:p>
        </p:txBody>
      </p:sp>
      <p:sp>
        <p:nvSpPr>
          <p:cNvPr id="17" name="Tekstin paikkamerkki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rtlCol="0"/>
          <a:lstStyle>
            <a:lvl1pPr algn="ctr">
              <a:spcBef>
                <a:spcPts val="0"/>
              </a:spcBef>
              <a:spcAft>
                <a:spcPts val="0"/>
              </a:spcAft>
              <a:defRPr lang="fi-FI" sz="1400" b="1" cap="all" baseline="0">
                <a:solidFill>
                  <a:schemeClr val="bg1"/>
                </a:solidFill>
              </a:defRPr>
            </a:lvl1pPr>
          </a:lstStyle>
          <a:p>
            <a:pPr lvl="0" rtl="0"/>
            <a:r>
              <a:rPr lang="fi-FI"/>
              <a:t>Muokkaa tekstin perustyylejä napsauttamalla</a:t>
            </a:r>
          </a:p>
        </p:txBody>
      </p:sp>
      <p:sp>
        <p:nvSpPr>
          <p:cNvPr id="18" name="Tekstin paikkamerkki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rtlCol="0"/>
          <a:lstStyle>
            <a:lvl1pPr algn="ctr">
              <a:spcBef>
                <a:spcPts val="0"/>
              </a:spcBef>
              <a:spcAft>
                <a:spcPts val="0"/>
              </a:spcAft>
              <a:defRPr lang="fi-FI" sz="1400" b="0" cap="none" baseline="0">
                <a:solidFill>
                  <a:schemeClr val="bg1"/>
                </a:solidFill>
              </a:defRPr>
            </a:lvl1pPr>
          </a:lstStyle>
          <a:p>
            <a:pPr lvl="0" rtl="0"/>
            <a:r>
              <a:rPr lang="fi-FI"/>
              <a:t>Muokkaa tekstin perustyylejä napsauttamalla</a:t>
            </a:r>
          </a:p>
        </p:txBody>
      </p:sp>
      <p:sp>
        <p:nvSpPr>
          <p:cNvPr id="19" name="Tekstin paikkamerkki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rtlCol="0"/>
          <a:lstStyle>
            <a:lvl1pPr algn="ctr">
              <a:spcBef>
                <a:spcPts val="0"/>
              </a:spcBef>
              <a:spcAft>
                <a:spcPts val="0"/>
              </a:spcAft>
              <a:defRPr lang="fi-FI" sz="1400" b="0" cap="none" baseline="0">
                <a:solidFill>
                  <a:schemeClr val="bg1"/>
                </a:solidFill>
              </a:defRPr>
            </a:lvl1pPr>
          </a:lstStyle>
          <a:p>
            <a:pPr lvl="0" rtl="0"/>
            <a:r>
              <a:rPr lang="fi-FI"/>
              <a:t>Muokkaa tekstin perustyylejä napsauttamalla</a:t>
            </a:r>
          </a:p>
        </p:txBody>
      </p:sp>
      <p:sp>
        <p:nvSpPr>
          <p:cNvPr id="20" name="Tekstin paikkamerkki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rtlCol="0"/>
          <a:lstStyle>
            <a:lvl1pPr algn="ctr">
              <a:spcBef>
                <a:spcPts val="0"/>
              </a:spcBef>
              <a:spcAft>
                <a:spcPts val="0"/>
              </a:spcAft>
              <a:defRPr lang="fi-FI" sz="1400" b="0" cap="none" baseline="0">
                <a:solidFill>
                  <a:schemeClr val="bg1"/>
                </a:solidFill>
              </a:defRPr>
            </a:lvl1pPr>
          </a:lstStyle>
          <a:p>
            <a:pPr lvl="0" rtl="0"/>
            <a:r>
              <a:rPr lang="fi-FI"/>
              <a:t>Muokkaa tekstin perustyylejä napsauttamalla</a:t>
            </a:r>
          </a:p>
        </p:txBody>
      </p:sp>
      <p:sp>
        <p:nvSpPr>
          <p:cNvPr id="21" name="Tekstin paikkamerkki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rtlCol="0"/>
          <a:lstStyle>
            <a:lvl1pPr algn="ctr">
              <a:spcBef>
                <a:spcPts val="0"/>
              </a:spcBef>
              <a:spcAft>
                <a:spcPts val="0"/>
              </a:spcAft>
              <a:defRPr lang="fi-FI" sz="1400" b="0" cap="none" baseline="0">
                <a:solidFill>
                  <a:schemeClr val="bg1"/>
                </a:solidFill>
              </a:defRPr>
            </a:lvl1pPr>
          </a:lstStyle>
          <a:p>
            <a:pPr lvl="0" rtl="0"/>
            <a:r>
              <a:rPr lang="fi-FI"/>
              <a:t>Muokkaa tekstin perustyylejä napsauttamalla</a:t>
            </a:r>
          </a:p>
        </p:txBody>
      </p:sp>
    </p:spTree>
    <p:extLst>
      <p:ext uri="{BB962C8B-B14F-4D97-AF65-F5344CB8AC3E}">
        <p14:creationId xmlns:p14="http://schemas.microsoft.com/office/powerpoint/2010/main" val="296932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imi vasemmalle">
    <p:bg>
      <p:bgPr>
        <a:solidFill>
          <a:schemeClr val="accent6"/>
        </a:solidFill>
        <a:effectLst/>
      </p:bgPr>
    </p:bg>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fi-FI" sz="3800" cap="all" spc="300" baseline="0">
                <a:solidFill>
                  <a:schemeClr val="bg1"/>
                </a:solidFill>
              </a:defRPr>
            </a:lvl1pPr>
          </a:lstStyle>
          <a:p>
            <a:pPr rtl="0"/>
            <a:r>
              <a:rPr lang="fi-FI"/>
              <a:t>Muokkaa ots. perustyyl. napsautt.</a:t>
            </a:r>
          </a:p>
        </p:txBody>
      </p:sp>
      <p:sp>
        <p:nvSpPr>
          <p:cNvPr id="85" name="Dian numeron paikkamerkki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fi-FI"/>
            </a:defPPr>
          </a:lstStyle>
          <a:p>
            <a:pPr rtl="0"/>
            <a:fld id="{5D9ACC8A-FA13-47DD-9722-0749C5E70D5A}" type="slidenum">
              <a:rPr lang="fi-FI" smtClean="0"/>
              <a:pPr/>
              <a:t>‹#›</a:t>
            </a:fld>
            <a:endParaRPr lang="fi-FI" dirty="0"/>
          </a:p>
        </p:txBody>
      </p:sp>
      <p:sp>
        <p:nvSpPr>
          <p:cNvPr id="8" name="Kuvan paikkamerkki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rtlCol="0"/>
          <a:lstStyle>
            <a:lvl1pPr>
              <a:defRPr lang="fi-FI">
                <a:solidFill>
                  <a:schemeClr val="bg1"/>
                </a:solidFill>
              </a:defRPr>
            </a:lvl1pPr>
          </a:lstStyle>
          <a:p>
            <a:pPr rtl="0"/>
            <a:r>
              <a:rPr lang="fi-FI"/>
              <a:t>Lisää kuva napsauttamalla kuvaketta</a:t>
            </a:r>
            <a:endParaRPr lang="fi-FI" dirty="0"/>
          </a:p>
        </p:txBody>
      </p:sp>
      <p:sp>
        <p:nvSpPr>
          <p:cNvPr id="10" name="Kuvan paikkamerkki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rtlCol="0"/>
          <a:lstStyle>
            <a:lvl1pPr>
              <a:defRPr lang="fi-FI">
                <a:solidFill>
                  <a:schemeClr val="bg1"/>
                </a:solidFill>
              </a:defRPr>
            </a:lvl1pPr>
          </a:lstStyle>
          <a:p>
            <a:pPr rtl="0"/>
            <a:r>
              <a:rPr lang="fi-FI"/>
              <a:t>Lisää kuva napsauttamalla kuvaketta</a:t>
            </a:r>
            <a:endParaRPr lang="fi-FI" dirty="0"/>
          </a:p>
        </p:txBody>
      </p:sp>
      <p:sp>
        <p:nvSpPr>
          <p:cNvPr id="11" name="Kuvan paikkamerkki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rtlCol="0"/>
          <a:lstStyle>
            <a:lvl1pPr>
              <a:defRPr lang="fi-FI">
                <a:solidFill>
                  <a:schemeClr val="bg1"/>
                </a:solidFill>
              </a:defRPr>
            </a:lvl1pPr>
          </a:lstStyle>
          <a:p>
            <a:pPr rtl="0"/>
            <a:r>
              <a:rPr lang="fi-FI"/>
              <a:t>Lisää kuva napsauttamalla kuvaketta</a:t>
            </a:r>
            <a:endParaRPr lang="fi-FI" dirty="0"/>
          </a:p>
        </p:txBody>
      </p:sp>
      <p:sp>
        <p:nvSpPr>
          <p:cNvPr id="12" name="Kuvan paikkamerkki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rtlCol="0"/>
          <a:lstStyle>
            <a:lvl1pPr>
              <a:defRPr lang="fi-FI">
                <a:solidFill>
                  <a:schemeClr val="bg1"/>
                </a:solidFill>
              </a:defRPr>
            </a:lvl1pPr>
          </a:lstStyle>
          <a:p>
            <a:pPr rtl="0"/>
            <a:r>
              <a:rPr lang="fi-FI"/>
              <a:t>Lisää kuva napsauttamalla kuvaketta</a:t>
            </a:r>
            <a:endParaRPr lang="fi-FI" dirty="0"/>
          </a:p>
        </p:txBody>
      </p:sp>
      <p:sp>
        <p:nvSpPr>
          <p:cNvPr id="14" name="Tekstin paikkamerkki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rtlCol="0"/>
          <a:lstStyle>
            <a:lvl1pPr algn="ctr">
              <a:spcBef>
                <a:spcPts val="0"/>
              </a:spcBef>
              <a:spcAft>
                <a:spcPts val="0"/>
              </a:spcAft>
              <a:defRPr lang="fi-FI" sz="1400" b="1" cap="all" baseline="0">
                <a:solidFill>
                  <a:schemeClr val="bg1"/>
                </a:solidFill>
              </a:defRPr>
            </a:lvl1pPr>
          </a:lstStyle>
          <a:p>
            <a:pPr lvl="0" rtl="0"/>
            <a:r>
              <a:rPr lang="fi-FI"/>
              <a:t>Muokkaa tekstin perustyylejä napsauttamalla</a:t>
            </a:r>
          </a:p>
        </p:txBody>
      </p:sp>
      <p:sp>
        <p:nvSpPr>
          <p:cNvPr id="15" name="Tekstin paikkamerkki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rtlCol="0"/>
          <a:lstStyle>
            <a:lvl1pPr algn="ctr">
              <a:spcBef>
                <a:spcPts val="0"/>
              </a:spcBef>
              <a:spcAft>
                <a:spcPts val="0"/>
              </a:spcAft>
              <a:defRPr lang="fi-FI" sz="1400" b="1" cap="all" baseline="0">
                <a:solidFill>
                  <a:schemeClr val="bg1"/>
                </a:solidFill>
              </a:defRPr>
            </a:lvl1pPr>
          </a:lstStyle>
          <a:p>
            <a:pPr lvl="0" rtl="0"/>
            <a:r>
              <a:rPr lang="fi-FI"/>
              <a:t>Muokkaa tekstin perustyylejä napsauttamalla</a:t>
            </a:r>
          </a:p>
        </p:txBody>
      </p:sp>
      <p:sp>
        <p:nvSpPr>
          <p:cNvPr id="16" name="Tekstin paikkamerkki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rtlCol="0"/>
          <a:lstStyle>
            <a:lvl1pPr algn="ctr">
              <a:spcBef>
                <a:spcPts val="0"/>
              </a:spcBef>
              <a:spcAft>
                <a:spcPts val="0"/>
              </a:spcAft>
              <a:defRPr lang="fi-FI" sz="1400" b="1" cap="all" baseline="0">
                <a:solidFill>
                  <a:schemeClr val="bg1"/>
                </a:solidFill>
              </a:defRPr>
            </a:lvl1pPr>
          </a:lstStyle>
          <a:p>
            <a:pPr lvl="0" rtl="0"/>
            <a:r>
              <a:rPr lang="fi-FI"/>
              <a:t>Muokkaa tekstin perustyylejä napsauttamalla</a:t>
            </a:r>
          </a:p>
        </p:txBody>
      </p:sp>
      <p:sp>
        <p:nvSpPr>
          <p:cNvPr id="17" name="Tekstin paikkamerkki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rtlCol="0"/>
          <a:lstStyle>
            <a:lvl1pPr algn="ctr">
              <a:spcBef>
                <a:spcPts val="0"/>
              </a:spcBef>
              <a:spcAft>
                <a:spcPts val="0"/>
              </a:spcAft>
              <a:defRPr lang="fi-FI" sz="1400" b="1" cap="all" baseline="0">
                <a:solidFill>
                  <a:schemeClr val="bg1"/>
                </a:solidFill>
              </a:defRPr>
            </a:lvl1pPr>
          </a:lstStyle>
          <a:p>
            <a:pPr lvl="0" rtl="0"/>
            <a:r>
              <a:rPr lang="fi-FI"/>
              <a:t>Muokkaa tekstin perustyylejä napsauttamalla</a:t>
            </a:r>
          </a:p>
        </p:txBody>
      </p:sp>
      <p:sp>
        <p:nvSpPr>
          <p:cNvPr id="18" name="Tekstin paikkamerkki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rtlCol="0"/>
          <a:lstStyle>
            <a:lvl1pPr algn="ctr">
              <a:spcBef>
                <a:spcPts val="0"/>
              </a:spcBef>
              <a:spcAft>
                <a:spcPts val="0"/>
              </a:spcAft>
              <a:defRPr lang="fi-FI" sz="1400" b="0" cap="none" baseline="0">
                <a:solidFill>
                  <a:schemeClr val="bg1"/>
                </a:solidFill>
              </a:defRPr>
            </a:lvl1pPr>
          </a:lstStyle>
          <a:p>
            <a:pPr lvl="0" rtl="0"/>
            <a:r>
              <a:rPr lang="fi-FI"/>
              <a:t>Muokkaa tekstin perustyylejä napsauttamalla</a:t>
            </a:r>
          </a:p>
        </p:txBody>
      </p:sp>
      <p:sp>
        <p:nvSpPr>
          <p:cNvPr id="19" name="Tekstin paikkamerkki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rtlCol="0"/>
          <a:lstStyle>
            <a:lvl1pPr algn="ctr">
              <a:spcBef>
                <a:spcPts val="0"/>
              </a:spcBef>
              <a:spcAft>
                <a:spcPts val="0"/>
              </a:spcAft>
              <a:defRPr lang="fi-FI" sz="1400" b="0" cap="none" baseline="0">
                <a:solidFill>
                  <a:schemeClr val="bg1"/>
                </a:solidFill>
              </a:defRPr>
            </a:lvl1pPr>
          </a:lstStyle>
          <a:p>
            <a:pPr lvl="0" rtl="0"/>
            <a:r>
              <a:rPr lang="fi-FI"/>
              <a:t>Muokkaa tekstin perustyylejä napsauttamalla</a:t>
            </a:r>
          </a:p>
        </p:txBody>
      </p:sp>
      <p:sp>
        <p:nvSpPr>
          <p:cNvPr id="20" name="Tekstin paikkamerkki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rtlCol="0"/>
          <a:lstStyle>
            <a:lvl1pPr algn="ctr">
              <a:spcBef>
                <a:spcPts val="0"/>
              </a:spcBef>
              <a:spcAft>
                <a:spcPts val="0"/>
              </a:spcAft>
              <a:defRPr lang="fi-FI" sz="1400" b="0" cap="none" baseline="0">
                <a:solidFill>
                  <a:schemeClr val="bg1"/>
                </a:solidFill>
              </a:defRPr>
            </a:lvl1pPr>
          </a:lstStyle>
          <a:p>
            <a:pPr lvl="0" rtl="0"/>
            <a:r>
              <a:rPr lang="fi-FI"/>
              <a:t>Muokkaa tekstin perustyylejä napsauttamalla</a:t>
            </a:r>
          </a:p>
        </p:txBody>
      </p:sp>
      <p:sp>
        <p:nvSpPr>
          <p:cNvPr id="21" name="Tekstin paikkamerkki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rtlCol="0"/>
          <a:lstStyle>
            <a:lvl1pPr algn="ctr">
              <a:spcBef>
                <a:spcPts val="0"/>
              </a:spcBef>
              <a:spcAft>
                <a:spcPts val="0"/>
              </a:spcAft>
              <a:defRPr lang="fi-FI" sz="1400" b="0" cap="none" baseline="0">
                <a:solidFill>
                  <a:schemeClr val="bg1"/>
                </a:solidFill>
              </a:defRPr>
            </a:lvl1pPr>
          </a:lstStyle>
          <a:p>
            <a:pPr lvl="0" rtl="0"/>
            <a:r>
              <a:rPr lang="fi-FI"/>
              <a:t>Muokkaa tekstin perustyylejä napsauttamalla</a:t>
            </a:r>
          </a:p>
        </p:txBody>
      </p:sp>
      <p:sp>
        <p:nvSpPr>
          <p:cNvPr id="2" name="Alatunnisteen paikkamerkki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rtlCol="0"/>
          <a:lstStyle>
            <a:defPPr>
              <a:defRPr lang="fi-FI"/>
            </a:defPPr>
          </a:lstStyle>
          <a:p>
            <a:pPr rtl="0"/>
            <a:r>
              <a:rPr lang="fi-FI"/>
              <a:t>CONTOSO KAIKKI KÄDET</a:t>
            </a:r>
            <a:endParaRPr lang="fi-FI" dirty="0"/>
          </a:p>
        </p:txBody>
      </p:sp>
    </p:spTree>
    <p:extLst>
      <p:ext uri="{BB962C8B-B14F-4D97-AF65-F5344CB8AC3E}">
        <p14:creationId xmlns:p14="http://schemas.microsoft.com/office/powerpoint/2010/main" val="9290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sipäivät">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rtlCol="0"/>
          <a:lstStyle>
            <a:lvl1pPr>
              <a:lnSpc>
                <a:spcPct val="85000"/>
              </a:lnSpc>
              <a:spcBef>
                <a:spcPts val="1000"/>
              </a:spcBef>
              <a:spcAft>
                <a:spcPts val="1200"/>
              </a:spcAft>
              <a:defRPr lang="fi-FI" sz="3800" cap="all" baseline="0">
                <a:solidFill>
                  <a:schemeClr val="bg1"/>
                </a:solidFill>
              </a:defRPr>
            </a:lvl1pPr>
          </a:lstStyle>
          <a:p>
            <a:pPr rtl="0"/>
            <a:r>
              <a:rPr lang="fi-FI"/>
              <a:t>Muokkaa ots. perustyyl. napsautt.</a:t>
            </a:r>
          </a:p>
        </p:txBody>
      </p:sp>
      <p:sp>
        <p:nvSpPr>
          <p:cNvPr id="3" name="Alatunnisteen paikkamerkki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fi-FI"/>
            </a:defPPr>
          </a:lstStyle>
          <a:p>
            <a:pPr algn="l" rtl="0"/>
            <a:r>
              <a:rPr lang="fi-FI"/>
              <a:t>CONTOSO KAIKKI KÄDET</a:t>
            </a:r>
            <a:endParaRPr lang="fi-FI" dirty="0"/>
          </a:p>
        </p:txBody>
      </p:sp>
      <p:sp>
        <p:nvSpPr>
          <p:cNvPr id="4" name="Dian numeron paikkamerkki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fi-FI"/>
            </a:defPPr>
          </a:lstStyle>
          <a:p>
            <a:pPr rtl="0"/>
            <a:fld id="{5D9ACC8A-FA13-47DD-9722-0749C5E70D5A}" type="slidenum">
              <a:rPr lang="fi-FI" smtClean="0"/>
              <a:pPr/>
              <a:t>‹#›</a:t>
            </a:fld>
            <a:endParaRPr lang="fi-FI" dirty="0"/>
          </a:p>
        </p:txBody>
      </p:sp>
      <p:pic>
        <p:nvPicPr>
          <p:cNvPr id="11" name="Grafiikka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Sisällön paikkamerkki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fi-FI" sz="2400" smtClean="0">
                <a:solidFill>
                  <a:schemeClr val="bg1"/>
                </a:solidFill>
              </a:defRPr>
            </a:lvl1pPr>
            <a:lvl2pPr>
              <a:defRPr lang="fi-FI" sz="2400" smtClean="0">
                <a:solidFill>
                  <a:schemeClr val="bg1"/>
                </a:solidFill>
              </a:defRPr>
            </a:lvl2pPr>
            <a:lvl3pPr>
              <a:defRPr lang="fi-FI" sz="2400" smtClean="0">
                <a:solidFill>
                  <a:schemeClr val="bg1"/>
                </a:solidFill>
              </a:defRPr>
            </a:lvl3pPr>
            <a:lvl4pPr>
              <a:defRPr lang="fi-FI" sz="2400" smtClean="0">
                <a:solidFill>
                  <a:schemeClr val="bg1"/>
                </a:solidFill>
              </a:defRPr>
            </a:lvl4pPr>
            <a:lvl5pPr>
              <a:defRPr lang="fi-FI" sz="2400">
                <a:solidFill>
                  <a:schemeClr val="bg1"/>
                </a:solidFill>
              </a:defRPr>
            </a:lvl5pPr>
          </a:lstStyle>
          <a:p>
            <a:pPr marL="347472" lvl="0" indent="-347472" rtl="0">
              <a:spcBef>
                <a:spcPts val="400"/>
              </a:spcBef>
              <a:spcAft>
                <a:spcPts val="600"/>
              </a:spcAft>
              <a:buFont typeface="Arial" panose="020B0604020202020204" pitchFamily="34" charset="0"/>
              <a:buChar char="•"/>
            </a:pPr>
            <a:r>
              <a:rPr lang="fi-FI"/>
              <a:t>Muokkaa tekstin perustyylejä napsauttamalla</a:t>
            </a:r>
          </a:p>
          <a:p>
            <a:pPr marL="347472" lvl="1" indent="-347472" rtl="0">
              <a:spcBef>
                <a:spcPts val="400"/>
              </a:spcBef>
              <a:spcAft>
                <a:spcPts val="600"/>
              </a:spcAft>
              <a:buFont typeface="Arial" panose="020B0604020202020204" pitchFamily="34" charset="0"/>
              <a:buChar char="•"/>
            </a:pPr>
            <a:r>
              <a:rPr lang="fi-FI"/>
              <a:t>toinen taso</a:t>
            </a:r>
          </a:p>
          <a:p>
            <a:pPr marL="347472" lvl="2" indent="-347472" rtl="0">
              <a:spcBef>
                <a:spcPts val="400"/>
              </a:spcBef>
              <a:spcAft>
                <a:spcPts val="600"/>
              </a:spcAft>
              <a:buFont typeface="Arial" panose="020B0604020202020204" pitchFamily="34" charset="0"/>
              <a:buChar char="•"/>
            </a:pPr>
            <a:r>
              <a:rPr lang="fi-FI"/>
              <a:t>kolmas taso</a:t>
            </a:r>
          </a:p>
          <a:p>
            <a:pPr marL="347472" lvl="3" indent="-347472" rtl="0">
              <a:spcBef>
                <a:spcPts val="400"/>
              </a:spcBef>
              <a:spcAft>
                <a:spcPts val="600"/>
              </a:spcAft>
              <a:buFont typeface="Arial" panose="020B0604020202020204" pitchFamily="34" charset="0"/>
              <a:buChar char="•"/>
            </a:pPr>
            <a:r>
              <a:rPr lang="fi-FI"/>
              <a:t>neljäs taso</a:t>
            </a:r>
          </a:p>
          <a:p>
            <a:pPr marL="347472" lvl="4" indent="-347472" rtl="0">
              <a:spcBef>
                <a:spcPts val="400"/>
              </a:spcBef>
              <a:spcAft>
                <a:spcPts val="600"/>
              </a:spcAft>
              <a:buFont typeface="Arial" panose="020B0604020202020204" pitchFamily="34" charset="0"/>
              <a:buChar char="•"/>
            </a:pPr>
            <a:r>
              <a:rPr lang="fi-FI"/>
              <a:t>viides taso</a:t>
            </a:r>
          </a:p>
        </p:txBody>
      </p:sp>
    </p:spTree>
    <p:extLst>
      <p:ext uri="{BB962C8B-B14F-4D97-AF65-F5344CB8AC3E}">
        <p14:creationId xmlns:p14="http://schemas.microsoft.com/office/powerpoint/2010/main" val="328390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inaus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rtlCol="0" anchor="t">
            <a:noAutofit/>
          </a:bodyPr>
          <a:lstStyle>
            <a:lvl1pPr>
              <a:lnSpc>
                <a:spcPct val="85000"/>
              </a:lnSpc>
              <a:defRPr lang="fi-FI" sz="3800" cap="none" spc="300" baseline="0">
                <a:solidFill>
                  <a:schemeClr val="bg1"/>
                </a:solidFill>
              </a:defRPr>
            </a:lvl1pPr>
          </a:lstStyle>
          <a:p>
            <a:pPr rtl="0"/>
            <a:r>
              <a:rPr lang="fi-FI"/>
              <a:t>Muokkaa ots. perustyyl. napsautt.</a:t>
            </a:r>
          </a:p>
        </p:txBody>
      </p:sp>
      <p:pic>
        <p:nvPicPr>
          <p:cNvPr id="9" name="Grafiikka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Tekstin paikkamerkki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rtlCol="0" anchor="t">
            <a:noAutofit/>
          </a:bodyPr>
          <a:lstStyle>
            <a:lvl1pPr>
              <a:lnSpc>
                <a:spcPct val="85000"/>
              </a:lnSpc>
              <a:spcBef>
                <a:spcPts val="0"/>
              </a:spcBef>
              <a:spcAft>
                <a:spcPts val="600"/>
              </a:spcAft>
              <a:defRPr lang="fi-FI" sz="1400" b="0" i="0" cap="none" spc="0" baseline="0">
                <a:solidFill>
                  <a:schemeClr val="bg1"/>
                </a:solidFill>
              </a:defRPr>
            </a:lvl1pPr>
          </a:lstStyle>
          <a:p>
            <a:pPr lvl="0" rtl="0"/>
            <a:r>
              <a:rPr lang="fi-FI"/>
              <a:t>Muokkaa tekstin perustyylejä napsauttamalla</a:t>
            </a:r>
          </a:p>
        </p:txBody>
      </p:sp>
    </p:spTree>
    <p:extLst>
      <p:ext uri="{BB962C8B-B14F-4D97-AF65-F5344CB8AC3E}">
        <p14:creationId xmlns:p14="http://schemas.microsoft.com/office/powerpoint/2010/main" val="1625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irtymädia">
    <p:bg>
      <p:bgPr>
        <a:solidFill>
          <a:schemeClr val="accent4"/>
        </a:solidFill>
        <a:effectLst/>
      </p:bgPr>
    </p:bg>
    <p:spTree>
      <p:nvGrpSpPr>
        <p:cNvPr id="1" name=""/>
        <p:cNvGrpSpPr/>
        <p:nvPr/>
      </p:nvGrpSpPr>
      <p:grpSpPr>
        <a:xfrm>
          <a:off x="0" y="0"/>
          <a:ext cx="0" cy="0"/>
          <a:chOff x="0" y="0"/>
          <a:chExt cx="0" cy="0"/>
        </a:xfrm>
      </p:grpSpPr>
      <p:sp>
        <p:nvSpPr>
          <p:cNvPr id="7" name="Puolivapaa piirto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i-FI"/>
            </a:defPPr>
          </a:lstStyle>
          <a:p>
            <a:pPr algn="ctr" rtl="0"/>
            <a:endParaRPr lang="fi-FI" dirty="0"/>
          </a:p>
        </p:txBody>
      </p:sp>
      <p:sp>
        <p:nvSpPr>
          <p:cNvPr id="139" name="Puolivapaa piirto: Muoto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defPPr>
              <a:defRPr lang="fi-FI"/>
            </a:defPPr>
          </a:lstStyle>
          <a:p>
            <a:pPr rtl="0"/>
            <a:endParaRPr lang="fi-FI" dirty="0"/>
          </a:p>
        </p:txBody>
      </p:sp>
      <p:sp>
        <p:nvSpPr>
          <p:cNvPr id="141" name="Puolivapaa piirto: Muoto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defPPr>
              <a:defRPr lang="fi-FI"/>
            </a:defPPr>
          </a:lstStyle>
          <a:p>
            <a:pPr rtl="0"/>
            <a:endParaRPr lang="fi-FI" dirty="0"/>
          </a:p>
        </p:txBody>
      </p:sp>
      <p:sp>
        <p:nvSpPr>
          <p:cNvPr id="6" name="Otsikko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rtlCol="0" anchor="ctr">
            <a:noAutofit/>
          </a:bodyPr>
          <a:lstStyle>
            <a:lvl1pPr>
              <a:lnSpc>
                <a:spcPct val="85000"/>
              </a:lnSpc>
              <a:spcBef>
                <a:spcPts val="1000"/>
              </a:spcBef>
              <a:spcAft>
                <a:spcPts val="1200"/>
              </a:spcAft>
              <a:defRPr lang="fi-FI" sz="5000" b="1" cap="all" spc="300" baseline="0">
                <a:solidFill>
                  <a:schemeClr val="bg1"/>
                </a:solidFill>
                <a:latin typeface="+mj-lt"/>
              </a:defRPr>
            </a:lvl1pPr>
          </a:lstStyle>
          <a:p>
            <a:pPr rtl="0"/>
            <a:r>
              <a:rPr lang="fi-FI"/>
              <a:t>Muokkaa ots. perustyyl. napsautt.</a:t>
            </a:r>
          </a:p>
        </p:txBody>
      </p:sp>
    </p:spTree>
    <p:extLst>
      <p:ext uri="{BB962C8B-B14F-4D97-AF65-F5344CB8AC3E}">
        <p14:creationId xmlns:p14="http://schemas.microsoft.com/office/powerpoint/2010/main" val="9685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321044" y="430609"/>
            <a:ext cx="5333999" cy="557784"/>
          </a:xfrm>
          <a:prstGeom prst="rect">
            <a:avLst/>
          </a:prstGeom>
          <a:solidFill>
            <a:schemeClr val="bg1">
              <a:alpha val="50000"/>
            </a:schemeClr>
          </a:solidFill>
        </p:spPr>
        <p:txBody>
          <a:bodyPr vert="horz" lIns="91440" tIns="45720" rIns="91440" bIns="45720" rtlCol="0" anchor="t" anchorCtr="0">
            <a:noAutofit/>
          </a:bodyPr>
          <a:lstStyle>
            <a:defPPr>
              <a:defRPr lang="fi-FI"/>
            </a:defPPr>
          </a:lstStyle>
          <a:p>
            <a:pPr rtl="0"/>
            <a:r>
              <a:rPr lang="fi-FI"/>
              <a:t>Muokkaa otsikon perustyyliä napsauttamalla</a:t>
            </a:r>
          </a:p>
        </p:txBody>
      </p:sp>
      <p:sp>
        <p:nvSpPr>
          <p:cNvPr id="3" name="Tekstin paikkamerkki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defPPr>
              <a:defRPr lang="fi-FI"/>
            </a:defPPr>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p>
        </p:txBody>
      </p:sp>
      <p:sp>
        <p:nvSpPr>
          <p:cNvPr id="4" name="Alatunnisteen paikkamerkki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lang="fi-FI" sz="1000" b="1" i="0" spc="200" baseline="0">
                <a:solidFill>
                  <a:schemeClr val="bg1"/>
                </a:solidFill>
                <a:latin typeface="+mn-lt"/>
                <a:ea typeface="Source Sans Pro Black" panose="020B0503030403020204" pitchFamily="34" charset="0"/>
              </a:defRPr>
            </a:lvl1pPr>
          </a:lstStyle>
          <a:p>
            <a:pPr rtl="0"/>
            <a:r>
              <a:rPr lang="fi-FI"/>
              <a:t>CONTOSO KAIKKI KÄDET</a:t>
            </a:r>
            <a:endParaRPr lang="fi-FI" dirty="0"/>
          </a:p>
        </p:txBody>
      </p:sp>
      <p:sp>
        <p:nvSpPr>
          <p:cNvPr id="5" name="Dian numeron paikkamerkki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lang="fi-FI" sz="1000" b="1" i="0" spc="100" baseline="0">
                <a:solidFill>
                  <a:schemeClr val="bg1"/>
                </a:solidFill>
                <a:latin typeface="+mn-lt"/>
                <a:ea typeface="Source Sans Pro Black" panose="020B0503030403020204" pitchFamily="34" charset="0"/>
              </a:defRPr>
            </a:lvl1pPr>
          </a:lstStyle>
          <a:p>
            <a:pPr rtl="0"/>
            <a:fld id="{5D9ACC8A-FA13-47DD-9722-0749C5E70D5A}" type="slidenum">
              <a:rPr lang="fi-FI" smtClean="0"/>
              <a:pPr/>
              <a:t>‹#›</a:t>
            </a:fld>
            <a:endParaRPr lang="fi-FI" dirty="0"/>
          </a:p>
        </p:txBody>
      </p:sp>
    </p:spTree>
    <p:extLst>
      <p:ext uri="{BB962C8B-B14F-4D97-AF65-F5344CB8AC3E}">
        <p14:creationId xmlns:p14="http://schemas.microsoft.com/office/powerpoint/2010/main" val="5793411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704" r:id="rId6"/>
    <p:sldLayoutId id="2147483681" r:id="rId7"/>
    <p:sldLayoutId id="2147483679" r:id="rId8"/>
    <p:sldLayoutId id="2147483685" r:id="rId9"/>
    <p:sldLayoutId id="2147483686" r:id="rId10"/>
    <p:sldLayoutId id="2147483700" r:id="rId11"/>
    <p:sldLayoutId id="2147483682" r:id="rId12"/>
    <p:sldLayoutId id="2147483692" r:id="rId13"/>
    <p:sldLayoutId id="2147483701" r:id="rId14"/>
    <p:sldLayoutId id="2147483683" r:id="rId15"/>
    <p:sldLayoutId id="2147483702" r:id="rId16"/>
    <p:sldLayoutId id="2147483705" r:id="rId17"/>
    <p:sldLayoutId id="2147483680" r:id="rId18"/>
  </p:sldLayoutIdLst>
  <p:hf hdr="0" dt="0"/>
  <p:txStyles>
    <p:titleStyle>
      <a:lvl1pPr algn="l" defTabSz="914400" rtl="0" eaLnBrk="1" latinLnBrk="0" hangingPunct="1">
        <a:spcBef>
          <a:spcPct val="0"/>
        </a:spcBef>
        <a:buNone/>
        <a:defRPr lang="fi-FI" sz="2800" b="1" i="0" kern="1200"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fi-FI"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fi-FI"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fi-FI"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fi-FI"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fi-FI"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fi-FI"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fi-FI"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fi-FI"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lang="fi-FI" sz="1200" kern="1200">
          <a:solidFill>
            <a:schemeClr val="tx1"/>
          </a:solidFill>
          <a:latin typeface="+mn-lt"/>
          <a:ea typeface="+mn-ea"/>
          <a:cs typeface="+mn-cs"/>
        </a:defRPr>
      </a:lvl9pPr>
    </p:bodyStyle>
    <p:otherStyle>
      <a:defPPr>
        <a:defRPr lang="fi-FI"/>
      </a:defPPr>
      <a:lvl1pPr marL="0" algn="l" defTabSz="914400" rtl="0" eaLnBrk="1" latinLnBrk="0" hangingPunct="1">
        <a:defRPr lang="fi-FI" sz="1800" kern="1200">
          <a:solidFill>
            <a:schemeClr val="tx1"/>
          </a:solidFill>
          <a:latin typeface="+mn-lt"/>
          <a:ea typeface="+mn-ea"/>
          <a:cs typeface="+mn-cs"/>
        </a:defRPr>
      </a:lvl1pPr>
      <a:lvl2pPr marL="457200" algn="l" defTabSz="914400" rtl="0" eaLnBrk="1" latinLnBrk="0" hangingPunct="1">
        <a:defRPr lang="fi-FI" sz="1800" kern="1200">
          <a:solidFill>
            <a:schemeClr val="tx1"/>
          </a:solidFill>
          <a:latin typeface="+mn-lt"/>
          <a:ea typeface="+mn-ea"/>
          <a:cs typeface="+mn-cs"/>
        </a:defRPr>
      </a:lvl2pPr>
      <a:lvl3pPr marL="914400" algn="l" defTabSz="914400" rtl="0" eaLnBrk="1" latinLnBrk="0" hangingPunct="1">
        <a:defRPr lang="fi-FI" sz="1800" kern="1200">
          <a:solidFill>
            <a:schemeClr val="tx1"/>
          </a:solidFill>
          <a:latin typeface="+mn-lt"/>
          <a:ea typeface="+mn-ea"/>
          <a:cs typeface="+mn-cs"/>
        </a:defRPr>
      </a:lvl3pPr>
      <a:lvl4pPr marL="1371600" algn="l" defTabSz="914400" rtl="0" eaLnBrk="1" latinLnBrk="0" hangingPunct="1">
        <a:defRPr lang="fi-FI" sz="1800" kern="1200">
          <a:solidFill>
            <a:schemeClr val="tx1"/>
          </a:solidFill>
          <a:latin typeface="+mn-lt"/>
          <a:ea typeface="+mn-ea"/>
          <a:cs typeface="+mn-cs"/>
        </a:defRPr>
      </a:lvl4pPr>
      <a:lvl5pPr marL="1828800" algn="l" defTabSz="914400" rtl="0" eaLnBrk="1" latinLnBrk="0" hangingPunct="1">
        <a:defRPr lang="fi-FI" sz="1800" kern="1200">
          <a:solidFill>
            <a:schemeClr val="tx1"/>
          </a:solidFill>
          <a:latin typeface="+mn-lt"/>
          <a:ea typeface="+mn-ea"/>
          <a:cs typeface="+mn-cs"/>
        </a:defRPr>
      </a:lvl5pPr>
      <a:lvl6pPr marL="2286000" algn="l" defTabSz="914400" rtl="0" eaLnBrk="1" latinLnBrk="0" hangingPunct="1">
        <a:defRPr lang="fi-FI" sz="1800" kern="1200">
          <a:solidFill>
            <a:schemeClr val="tx1"/>
          </a:solidFill>
          <a:latin typeface="+mn-lt"/>
          <a:ea typeface="+mn-ea"/>
          <a:cs typeface="+mn-cs"/>
        </a:defRPr>
      </a:lvl6pPr>
      <a:lvl7pPr marL="2743200" algn="l" defTabSz="914400" rtl="0" eaLnBrk="1" latinLnBrk="0" hangingPunct="1">
        <a:defRPr lang="fi-FI" sz="1800" kern="1200">
          <a:solidFill>
            <a:schemeClr val="tx1"/>
          </a:solidFill>
          <a:latin typeface="+mn-lt"/>
          <a:ea typeface="+mn-ea"/>
          <a:cs typeface="+mn-cs"/>
        </a:defRPr>
      </a:lvl7pPr>
      <a:lvl8pPr marL="3200400" algn="l" defTabSz="914400" rtl="0" eaLnBrk="1" latinLnBrk="0" hangingPunct="1">
        <a:defRPr lang="fi-FI" sz="1800" kern="1200">
          <a:solidFill>
            <a:schemeClr val="tx1"/>
          </a:solidFill>
          <a:latin typeface="+mn-lt"/>
          <a:ea typeface="+mn-ea"/>
          <a:cs typeface="+mn-cs"/>
        </a:defRPr>
      </a:lvl8pPr>
      <a:lvl9pPr marL="3657600" algn="l" defTabSz="914400" rtl="0" eaLnBrk="1" latinLnBrk="0" hangingPunct="1">
        <a:defRPr lang="fi-FI"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11DD14-953E-786D-C1D3-D4D16CF44F55}"/>
              </a:ext>
            </a:extLst>
          </p:cNvPr>
          <p:cNvSpPr>
            <a:spLocks noGrp="1"/>
          </p:cNvSpPr>
          <p:nvPr>
            <p:ph type="title"/>
          </p:nvPr>
        </p:nvSpPr>
        <p:spPr>
          <a:xfrm>
            <a:off x="6803136" y="1800521"/>
            <a:ext cx="4681728" cy="2281287"/>
          </a:xfrm>
        </p:spPr>
        <p:txBody>
          <a:bodyPr rtlCol="0"/>
          <a:lstStyle>
            <a:defPPr>
              <a:defRPr lang="fi-FI"/>
            </a:defPPr>
          </a:lstStyle>
          <a:p>
            <a:pPr rtl="0"/>
            <a:r>
              <a:rPr lang="fi-FI" sz="5000" spc="300" dirty="0">
                <a:solidFill>
                  <a:schemeClr val="bg1"/>
                </a:solidFill>
                <a:latin typeface="Posterama" panose="020B0504020200020000" pitchFamily="34" charset="0"/>
                <a:cs typeface="Posterama" panose="020B0504020200020000" pitchFamily="34" charset="0"/>
              </a:rPr>
              <a:t>mekaniikka</a:t>
            </a:r>
            <a:endParaRPr lang="fi-FI" dirty="0"/>
          </a:p>
        </p:txBody>
      </p:sp>
      <p:sp>
        <p:nvSpPr>
          <p:cNvPr id="3" name="Tekstin paikkamerkki 2">
            <a:extLst>
              <a:ext uri="{FF2B5EF4-FFF2-40B4-BE49-F238E27FC236}">
                <a16:creationId xmlns:a16="http://schemas.microsoft.com/office/drawing/2014/main" id="{45A6033B-BDCA-210D-D02A-5DF9CFAB4A19}"/>
              </a:ext>
            </a:extLst>
          </p:cNvPr>
          <p:cNvSpPr>
            <a:spLocks noGrp="1"/>
          </p:cNvSpPr>
          <p:nvPr>
            <p:ph type="body" sz="quarter" idx="12"/>
          </p:nvPr>
        </p:nvSpPr>
        <p:spPr>
          <a:xfrm>
            <a:off x="6793992" y="2641600"/>
            <a:ext cx="4709160" cy="2447556"/>
          </a:xfrm>
        </p:spPr>
        <p:txBody>
          <a:bodyPr rtlCol="0"/>
          <a:lstStyle>
            <a:defPPr>
              <a:defRPr lang="fi-FI"/>
            </a:defPPr>
          </a:lstStyle>
          <a:p>
            <a:pPr rtl="0"/>
            <a:r>
              <a:rPr lang="fi-FI" sz="2400" b="0" spc="0" dirty="0">
                <a:solidFill>
                  <a:schemeClr val="bg1"/>
                </a:solidFill>
                <a:effectLst/>
                <a:latin typeface="Avenir Next LT Pro" panose="020B0504020202020204" pitchFamily="34" charset="77"/>
              </a:rPr>
              <a:t>Hammaspyörät</a:t>
            </a:r>
            <a:br>
              <a:rPr lang="fi-FI" sz="2400" b="0" spc="0" dirty="0">
                <a:solidFill>
                  <a:schemeClr val="bg1"/>
                </a:solidFill>
                <a:effectLst/>
                <a:latin typeface="Avenir Next LT Pro" panose="020B0504020202020204" pitchFamily="34" charset="77"/>
              </a:rPr>
            </a:br>
            <a:r>
              <a:rPr lang="fi-FI" sz="2400" b="0" spc="0" dirty="0">
                <a:solidFill>
                  <a:schemeClr val="bg1"/>
                </a:solidFill>
                <a:effectLst/>
                <a:latin typeface="Avenir Next LT Pro" panose="020B0504020202020204" pitchFamily="34" charset="77"/>
              </a:rPr>
              <a:t>Vivut</a:t>
            </a:r>
            <a:br>
              <a:rPr lang="fi-FI" sz="2400" b="0" spc="0" dirty="0">
                <a:solidFill>
                  <a:schemeClr val="bg1"/>
                </a:solidFill>
                <a:effectLst/>
                <a:latin typeface="Avenir Next LT Pro" panose="020B0504020202020204" pitchFamily="34" charset="77"/>
              </a:rPr>
            </a:br>
            <a:r>
              <a:rPr lang="fi-FI" sz="2400" b="0" spc="0" dirty="0">
                <a:solidFill>
                  <a:schemeClr val="bg1"/>
                </a:solidFill>
                <a:effectLst/>
                <a:latin typeface="Avenir Next LT Pro" panose="020B0504020202020204" pitchFamily="34" charset="77"/>
              </a:rPr>
              <a:t>Pyörät ja akselit</a:t>
            </a:r>
            <a:br>
              <a:rPr lang="fi-FI" sz="2400" b="0" spc="0" dirty="0">
                <a:solidFill>
                  <a:schemeClr val="bg1"/>
                </a:solidFill>
                <a:effectLst/>
                <a:latin typeface="Avenir Next LT Pro" panose="020B0504020202020204" pitchFamily="34" charset="77"/>
              </a:rPr>
            </a:br>
            <a:r>
              <a:rPr lang="fi-FI" sz="2400" b="0" spc="0" dirty="0">
                <a:solidFill>
                  <a:schemeClr val="bg1"/>
                </a:solidFill>
                <a:effectLst/>
                <a:latin typeface="Avenir Next LT Pro" panose="020B0504020202020204" pitchFamily="34" charset="77"/>
              </a:rPr>
              <a:t>Väkipyörät</a:t>
            </a:r>
            <a:endParaRPr lang="fi-FI" sz="2400" b="0" spc="0" dirty="0">
              <a:solidFill>
                <a:schemeClr val="bg1"/>
              </a:solidFill>
              <a:latin typeface="Avenir Next LT Pro" panose="020B0504020202020204" pitchFamily="34" charset="77"/>
              <a:cs typeface="Segoe UI"/>
            </a:endParaRPr>
          </a:p>
          <a:p>
            <a:pPr rtl="0"/>
            <a:endParaRPr lang="fi-FI" dirty="0"/>
          </a:p>
        </p:txBody>
      </p:sp>
      <p:pic>
        <p:nvPicPr>
          <p:cNvPr id="6" name="Kuva 5" descr="Kuva, joka sisältää kohteen diagrammi&#10;&#10;Kuvaus luotu automaattisesti">
            <a:extLst>
              <a:ext uri="{FF2B5EF4-FFF2-40B4-BE49-F238E27FC236}">
                <a16:creationId xmlns:a16="http://schemas.microsoft.com/office/drawing/2014/main" id="{4E324858-682A-7386-3DF1-C526398A014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4943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p14="http://schemas.microsoft.com/office/powerpoint/2010/main" xmlns:asvg="http://schemas.microsoft.com/office/drawing/2016/SVG/main" xmlns:alf="http://schemas.microsoft.com/office/drawing/2021/livefeed" xmlns:a16="http://schemas.microsoft.com/office/drawing/2014/main"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982F10-7D93-4071-A6AF-098B68C91E4C}"/>
              </a:ext>
            </a:extLst>
          </p:cNvPr>
          <p:cNvSpPr>
            <a:spLocks noGrp="1"/>
          </p:cNvSpPr>
          <p:nvPr>
            <p:ph type="title"/>
          </p:nvPr>
        </p:nvSpPr>
        <p:spPr>
          <a:solidFill>
            <a:schemeClr val="accent4">
              <a:alpha val="85000"/>
            </a:schemeClr>
          </a:solidFill>
        </p:spPr>
        <p:txBody>
          <a:bodyPr rtlCol="0"/>
          <a:lstStyle>
            <a:defPPr>
              <a:defRPr lang="fi-FI"/>
            </a:defPPr>
          </a:lstStyle>
          <a:p>
            <a:pPr rtl="0"/>
            <a:r>
              <a:rPr lang="fi-FI" dirty="0"/>
              <a:t>VIVUT</a:t>
            </a:r>
            <a:br>
              <a:rPr lang="fi-FI" dirty="0"/>
            </a:br>
            <a:endParaRPr lang="fi-FI" dirty="0"/>
          </a:p>
        </p:txBody>
      </p:sp>
      <p:pic>
        <p:nvPicPr>
          <p:cNvPr id="6" name="Grafiikka 5">
            <a:extLst>
              <a:ext uri="{FF2B5EF4-FFF2-40B4-BE49-F238E27FC236}">
                <a16:creationId xmlns:a16="http://schemas.microsoft.com/office/drawing/2014/main" id="{A70731D1-33C7-948C-EFEF-4BD2E038D1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11" name="Tekstiruutu 10">
            <a:extLst>
              <a:ext uri="{FF2B5EF4-FFF2-40B4-BE49-F238E27FC236}">
                <a16:creationId xmlns:a16="http://schemas.microsoft.com/office/drawing/2014/main" id="{B6B27AFC-8E48-ACAE-21A1-267D08D20E87}"/>
              </a:ext>
            </a:extLst>
          </p:cNvPr>
          <p:cNvSpPr txBox="1"/>
          <p:nvPr/>
        </p:nvSpPr>
        <p:spPr>
          <a:xfrm>
            <a:off x="1005840" y="2062067"/>
            <a:ext cx="4754880" cy="1477328"/>
          </a:xfrm>
          <a:prstGeom prst="rect">
            <a:avLst/>
          </a:prstGeom>
          <a:noFill/>
        </p:spPr>
        <p:txBody>
          <a:bodyPr wrap="square" rtlCol="0">
            <a:spAutoFit/>
          </a:bodyPr>
          <a:lstStyle/>
          <a:p>
            <a:r>
              <a:rPr lang="fi-FI" dirty="0"/>
              <a:t>Vipu on tanko tai varsi, joka kääntyy tukipisteen ympäri tuottaakseen hyödyllistä liikettä. Vipu on yksinkertainen kone, jonka avulla voidaan lisätä voiman vaikutusta tai muuttaa voiman suuntaa.</a:t>
            </a:r>
          </a:p>
        </p:txBody>
      </p:sp>
      <p:sp>
        <p:nvSpPr>
          <p:cNvPr id="12" name="Tasakylkinen kolmio 11">
            <a:extLst>
              <a:ext uri="{FF2B5EF4-FFF2-40B4-BE49-F238E27FC236}">
                <a16:creationId xmlns:a16="http://schemas.microsoft.com/office/drawing/2014/main" id="{BE9E07FB-13A4-DC0B-0626-2F29EADF2300}"/>
              </a:ext>
            </a:extLst>
          </p:cNvPr>
          <p:cNvSpPr/>
          <p:nvPr/>
        </p:nvSpPr>
        <p:spPr>
          <a:xfrm>
            <a:off x="8092440" y="2849737"/>
            <a:ext cx="843280" cy="9770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CF0260BE-F3A6-2C03-43F8-666EB6F9C9DC}"/>
              </a:ext>
            </a:extLst>
          </p:cNvPr>
          <p:cNvCxnSpPr/>
          <p:nvPr/>
        </p:nvCxnSpPr>
        <p:spPr>
          <a:xfrm flipV="1">
            <a:off x="6746240" y="2062067"/>
            <a:ext cx="3535680" cy="151384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4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p14="http://schemas.microsoft.com/office/powerpoint/2010/main" xmlns:a14="http://schemas.microsoft.com/office/drawing/2010/main" xmlns:adec="http://schemas.microsoft.com/office/drawing/2017/decorative" xmlns:asvg="http://schemas.microsoft.com/office/drawing/2016/SVG/main" xmlns:alf="http://schemas.microsoft.com/office/drawing/2021/livefeed" xmlns:a16="http://schemas.microsoft.com/office/drawing/2014/main"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982F10-7D93-4071-A6AF-098B68C91E4C}"/>
              </a:ext>
            </a:extLst>
          </p:cNvPr>
          <p:cNvSpPr>
            <a:spLocks noGrp="1"/>
          </p:cNvSpPr>
          <p:nvPr>
            <p:ph type="title"/>
          </p:nvPr>
        </p:nvSpPr>
        <p:spPr>
          <a:solidFill>
            <a:schemeClr val="accent3">
              <a:alpha val="85000"/>
            </a:schemeClr>
          </a:solidFill>
        </p:spPr>
        <p:txBody>
          <a:bodyPr rtlCol="0"/>
          <a:lstStyle>
            <a:defPPr>
              <a:defRPr lang="fi-FI"/>
            </a:defPPr>
          </a:lstStyle>
          <a:p>
            <a:pPr rtl="0"/>
            <a:r>
              <a:rPr lang="fi-FI" dirty="0"/>
              <a:t>PYÖRÄT JA AKSELIT</a:t>
            </a:r>
            <a:br>
              <a:rPr lang="fi-FI" dirty="0"/>
            </a:br>
            <a:endParaRPr lang="fi-FI" dirty="0"/>
          </a:p>
        </p:txBody>
      </p:sp>
      <p:pic>
        <p:nvPicPr>
          <p:cNvPr id="6" name="Grafiikka 5">
            <a:extLst>
              <a:ext uri="{FF2B5EF4-FFF2-40B4-BE49-F238E27FC236}">
                <a16:creationId xmlns:a16="http://schemas.microsoft.com/office/drawing/2014/main" id="{A70731D1-33C7-948C-EFEF-4BD2E038D1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10" name="Tekstiruutu 9">
            <a:extLst>
              <a:ext uri="{FF2B5EF4-FFF2-40B4-BE49-F238E27FC236}">
                <a16:creationId xmlns:a16="http://schemas.microsoft.com/office/drawing/2014/main" id="{161939B5-086C-C54D-C16C-B7E7F4B60EBB}"/>
              </a:ext>
            </a:extLst>
          </p:cNvPr>
          <p:cNvSpPr txBox="1"/>
          <p:nvPr/>
        </p:nvSpPr>
        <p:spPr>
          <a:xfrm>
            <a:off x="944880" y="1929987"/>
            <a:ext cx="4754880" cy="2031325"/>
          </a:xfrm>
          <a:prstGeom prst="rect">
            <a:avLst/>
          </a:prstGeom>
          <a:noFill/>
        </p:spPr>
        <p:txBody>
          <a:bodyPr wrap="square" rtlCol="0">
            <a:spAutoFit/>
          </a:bodyPr>
          <a:lstStyle/>
          <a:p>
            <a:r>
              <a:rPr lang="fi-FI" dirty="0"/>
              <a:t>Pyörän ja akselin yhdistelmä on yksi yksinkertaisista koneista. Pyörä ja siihen liitetty akseli kääntyvät molemmat samalla nopeudella. Niiden käyttöön tarvittava voima kuitenkin eroaa, sillä pyörän halkaisija on yleensä suurempi kuin akselin halkaisija.</a:t>
            </a:r>
          </a:p>
        </p:txBody>
      </p:sp>
      <p:cxnSp>
        <p:nvCxnSpPr>
          <p:cNvPr id="12" name="Suora yhdysviiva 11">
            <a:extLst>
              <a:ext uri="{FF2B5EF4-FFF2-40B4-BE49-F238E27FC236}">
                <a16:creationId xmlns:a16="http://schemas.microsoft.com/office/drawing/2014/main" id="{05A67915-C7CF-227E-3260-78D8D9B78722}"/>
              </a:ext>
            </a:extLst>
          </p:cNvPr>
          <p:cNvCxnSpPr/>
          <p:nvPr/>
        </p:nvCxnSpPr>
        <p:spPr>
          <a:xfrm>
            <a:off x="8310880" y="2438400"/>
            <a:ext cx="1737360" cy="990600"/>
          </a:xfrm>
          <a:prstGeom prst="line">
            <a:avLst/>
          </a:prstGeom>
          <a:ln w="120650"/>
        </p:spPr>
        <p:style>
          <a:lnRef idx="1">
            <a:schemeClr val="accent1"/>
          </a:lnRef>
          <a:fillRef idx="0">
            <a:schemeClr val="accent1"/>
          </a:fillRef>
          <a:effectRef idx="0">
            <a:schemeClr val="accent1"/>
          </a:effectRef>
          <a:fontRef idx="minor">
            <a:schemeClr val="tx1"/>
          </a:fontRef>
        </p:style>
      </p:cxnSp>
      <p:sp>
        <p:nvSpPr>
          <p:cNvPr id="13" name="Ellipsi 12">
            <a:extLst>
              <a:ext uri="{FF2B5EF4-FFF2-40B4-BE49-F238E27FC236}">
                <a16:creationId xmlns:a16="http://schemas.microsoft.com/office/drawing/2014/main" id="{D9F16D24-E16D-B24C-3F6E-A1D7B2E29853}"/>
              </a:ext>
            </a:extLst>
          </p:cNvPr>
          <p:cNvSpPr/>
          <p:nvPr/>
        </p:nvSpPr>
        <p:spPr>
          <a:xfrm>
            <a:off x="9741916" y="2997200"/>
            <a:ext cx="1270000"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239E0EB5-6D40-D727-C2E1-0C0DC44E9704}"/>
              </a:ext>
            </a:extLst>
          </p:cNvPr>
          <p:cNvSpPr/>
          <p:nvPr/>
        </p:nvSpPr>
        <p:spPr>
          <a:xfrm>
            <a:off x="7466076" y="1612900"/>
            <a:ext cx="1270000"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18146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982F10-7D93-4071-A6AF-098B68C91E4C}"/>
              </a:ext>
            </a:extLst>
          </p:cNvPr>
          <p:cNvSpPr>
            <a:spLocks noGrp="1"/>
          </p:cNvSpPr>
          <p:nvPr>
            <p:ph type="title"/>
          </p:nvPr>
        </p:nvSpPr>
        <p:spPr>
          <a:solidFill>
            <a:schemeClr val="accent2">
              <a:alpha val="85000"/>
            </a:schemeClr>
          </a:solidFill>
        </p:spPr>
        <p:txBody>
          <a:bodyPr rtlCol="0"/>
          <a:lstStyle>
            <a:defPPr>
              <a:defRPr lang="fi-FI"/>
            </a:defPPr>
          </a:lstStyle>
          <a:p>
            <a:pPr rtl="0"/>
            <a:r>
              <a:rPr lang="fi-FI" dirty="0"/>
              <a:t>VÄKIPYÖRÄT</a:t>
            </a:r>
            <a:br>
              <a:rPr lang="fi-FI" dirty="0"/>
            </a:br>
            <a:endParaRPr lang="fi-FI" dirty="0"/>
          </a:p>
        </p:txBody>
      </p:sp>
      <p:pic>
        <p:nvPicPr>
          <p:cNvPr id="6" name="Grafiikka 5">
            <a:extLst>
              <a:ext uri="{FF2B5EF4-FFF2-40B4-BE49-F238E27FC236}">
                <a16:creationId xmlns:a16="http://schemas.microsoft.com/office/drawing/2014/main" id="{A70731D1-33C7-948C-EFEF-4BD2E038D1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10" name="Tekstiruutu 9">
            <a:extLst>
              <a:ext uri="{FF2B5EF4-FFF2-40B4-BE49-F238E27FC236}">
                <a16:creationId xmlns:a16="http://schemas.microsoft.com/office/drawing/2014/main" id="{451E75DA-5022-C2C9-49DD-375FADB563D0}"/>
              </a:ext>
            </a:extLst>
          </p:cNvPr>
          <p:cNvSpPr txBox="1"/>
          <p:nvPr/>
        </p:nvSpPr>
        <p:spPr>
          <a:xfrm>
            <a:off x="1168400" y="1693839"/>
            <a:ext cx="4754880" cy="2308324"/>
          </a:xfrm>
          <a:prstGeom prst="rect">
            <a:avLst/>
          </a:prstGeom>
          <a:noFill/>
        </p:spPr>
        <p:txBody>
          <a:bodyPr wrap="square" rtlCol="0">
            <a:spAutoFit/>
          </a:bodyPr>
          <a:lstStyle/>
          <a:p>
            <a:r>
              <a:rPr lang="fi-FI" dirty="0"/>
              <a:t>Väkipyörä on pyörä, jossa on ulkokehällä ura ja jota voidaan käyttää voiman ja nopeiden muutoksiin tai pyörittämään toista pyörää. Yhdellä väkipyörällä muutetaan voiman suunta. Kaksi väkipyörää voidaan yhdistää hihnan avulla. Kun toinen pyörä kääntyy, hihnan ansiosta myös toinen kääntyy.</a:t>
            </a:r>
          </a:p>
        </p:txBody>
      </p:sp>
      <p:sp>
        <p:nvSpPr>
          <p:cNvPr id="11" name="Ellipsi 10">
            <a:extLst>
              <a:ext uri="{FF2B5EF4-FFF2-40B4-BE49-F238E27FC236}">
                <a16:creationId xmlns:a16="http://schemas.microsoft.com/office/drawing/2014/main" id="{85F9229B-B9BB-AD95-E4C3-5ED62F7510F3}"/>
              </a:ext>
            </a:extLst>
          </p:cNvPr>
          <p:cNvSpPr/>
          <p:nvPr/>
        </p:nvSpPr>
        <p:spPr>
          <a:xfrm>
            <a:off x="9037310" y="1589306"/>
            <a:ext cx="1099825" cy="1142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Yläkulmat leikattu 12">
            <a:extLst>
              <a:ext uri="{FF2B5EF4-FFF2-40B4-BE49-F238E27FC236}">
                <a16:creationId xmlns:a16="http://schemas.microsoft.com/office/drawing/2014/main" id="{33DBD860-FC8C-B566-EAE9-B88572C5E830}"/>
              </a:ext>
            </a:extLst>
          </p:cNvPr>
          <p:cNvSpPr/>
          <p:nvPr/>
        </p:nvSpPr>
        <p:spPr>
          <a:xfrm>
            <a:off x="9923775" y="3780256"/>
            <a:ext cx="1099825" cy="69088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Kaari 13">
            <a:extLst>
              <a:ext uri="{FF2B5EF4-FFF2-40B4-BE49-F238E27FC236}">
                <a16:creationId xmlns:a16="http://schemas.microsoft.com/office/drawing/2014/main" id="{76356C53-B420-4D6D-7D5F-2061B0DA0758}"/>
              </a:ext>
            </a:extLst>
          </p:cNvPr>
          <p:cNvSpPr/>
          <p:nvPr/>
        </p:nvSpPr>
        <p:spPr>
          <a:xfrm rot="16470959">
            <a:off x="7678232" y="2317681"/>
            <a:ext cx="3524241" cy="2109410"/>
          </a:xfrm>
          <a:prstGeom prst="arc">
            <a:avLst>
              <a:gd name="adj1" fmla="val 16200000"/>
              <a:gd name="adj2" fmla="val 699958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152619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982F10-7D93-4071-A6AF-098B68C91E4C}"/>
              </a:ext>
            </a:extLst>
          </p:cNvPr>
          <p:cNvSpPr>
            <a:spLocks noGrp="1"/>
          </p:cNvSpPr>
          <p:nvPr>
            <p:ph type="title"/>
          </p:nvPr>
        </p:nvSpPr>
        <p:spPr>
          <a:solidFill>
            <a:schemeClr val="accent1">
              <a:alpha val="85000"/>
            </a:schemeClr>
          </a:solidFill>
        </p:spPr>
        <p:txBody>
          <a:bodyPr rtlCol="0"/>
          <a:lstStyle>
            <a:defPPr>
              <a:defRPr lang="fi-FI"/>
            </a:defPPr>
          </a:lstStyle>
          <a:p>
            <a:pPr rtl="0"/>
            <a:r>
              <a:rPr lang="fi-FI" dirty="0"/>
              <a:t>HAMMASPYÖRÄT</a:t>
            </a:r>
            <a:br>
              <a:rPr lang="fi-FI" dirty="0"/>
            </a:br>
            <a:endParaRPr lang="fi-FI" dirty="0"/>
          </a:p>
        </p:txBody>
      </p:sp>
      <p:pic>
        <p:nvPicPr>
          <p:cNvPr id="6" name="Grafiikka 5">
            <a:extLst>
              <a:ext uri="{FF2B5EF4-FFF2-40B4-BE49-F238E27FC236}">
                <a16:creationId xmlns:a16="http://schemas.microsoft.com/office/drawing/2014/main" id="{A70731D1-33C7-948C-EFEF-4BD2E038D1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10" name="Tekstiruutu 9">
            <a:extLst>
              <a:ext uri="{FF2B5EF4-FFF2-40B4-BE49-F238E27FC236}">
                <a16:creationId xmlns:a16="http://schemas.microsoft.com/office/drawing/2014/main" id="{A96107D1-20CE-EDBA-A6D0-FBF6606364D6}"/>
              </a:ext>
            </a:extLst>
          </p:cNvPr>
          <p:cNvSpPr txBox="1"/>
          <p:nvPr/>
        </p:nvSpPr>
        <p:spPr>
          <a:xfrm>
            <a:off x="1188720" y="2151039"/>
            <a:ext cx="4754880" cy="1200329"/>
          </a:xfrm>
          <a:prstGeom prst="rect">
            <a:avLst/>
          </a:prstGeom>
          <a:noFill/>
        </p:spPr>
        <p:txBody>
          <a:bodyPr wrap="square" rtlCol="0">
            <a:spAutoFit/>
          </a:bodyPr>
          <a:lstStyle/>
          <a:p>
            <a:r>
              <a:rPr lang="fi-FI" dirty="0"/>
              <a:t>Hammaspyörä on yksi yksinkertaisimmista koneista. Hammaspyöriä käytetään voiman muutoksiin, nopeuden muuttumiseen ja pyörimisliikkeen suunnan muutokseen.</a:t>
            </a:r>
          </a:p>
        </p:txBody>
      </p:sp>
      <p:pic>
        <p:nvPicPr>
          <p:cNvPr id="12" name="Kuva 11">
            <a:extLst>
              <a:ext uri="{FF2B5EF4-FFF2-40B4-BE49-F238E27FC236}">
                <a16:creationId xmlns:a16="http://schemas.microsoft.com/office/drawing/2014/main" id="{9D2E2D9F-4070-994B-A4CC-B3811A26072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01" b="89986" l="8714" r="99689">
                        <a14:foregroundMark x1="83351" y1="39347" x2="83351" y2="39347"/>
                        <a14:foregroundMark x1="76089" y1="33026" x2="77334" y2="55185"/>
                        <a14:foregroundMark x1="92790" y1="42543" x2="91909" y2="31534"/>
                        <a14:foregroundMark x1="87811" y1="23793" x2="99689" y2="43750"/>
                        <a14:foregroundMark x1="5424" y1="16974" x2="5765" y2="17792"/>
                        <a14:foregroundMark x1="1452" y1="7457" x2="5424" y2="16974"/>
                        <a14:foregroundMark x1="13922" y1="59654" x2="13994" y2="60136"/>
                        <a14:foregroundMark x1="10950" y1="39795" x2="11350" y2="42469"/>
                        <a14:foregroundMark x1="41911" y1="73544" x2="42491" y2="73565"/>
                        <a14:foregroundMark x1="38952" y1="73438" x2="40118" y2="73480"/>
                        <a14:foregroundMark x1="66286" y1="62216" x2="66286" y2="62216"/>
                        <a14:backgroundMark x1="12656" y1="42045" x2="12656" y2="42045"/>
                        <a14:backgroundMark x1="14056" y1="14063" x2="15820" y2="55682"/>
                        <a14:backgroundMark x1="15820" y1="55682" x2="8921" y2="28622"/>
                        <a14:backgroundMark x1="12811" y1="65412" x2="11048" y2="29830"/>
                        <a14:backgroundMark x1="13330" y1="63423" x2="13122" y2="50710"/>
                        <a14:backgroundMark x1="13122" y1="50710" x2="9077" y2="24290"/>
                        <a14:backgroundMark x1="9077" y1="24290" x2="9440" y2="23011"/>
                        <a14:backgroundMark x1="14782" y1="68040" x2="9025" y2="25426"/>
                        <a14:backgroundMark x1="9025" y1="25426" x2="9751" y2="42827"/>
                        <a14:backgroundMark x1="9751" y1="42827" x2="17064" y2="64702"/>
                        <a14:backgroundMark x1="17064" y1="64702" x2="14938" y2="67116"/>
                        <a14:backgroundMark x1="7676" y1="18395" x2="9284" y2="21094"/>
                        <a14:backgroundMark x1="41598" y1="74645" x2="51504" y2="72798"/>
                        <a14:backgroundMark x1="51504" y1="72798" x2="42894" y2="71094"/>
                        <a14:backgroundMark x1="42894" y1="71094" x2="51712" y2="73651"/>
                        <a14:backgroundMark x1="51712" y1="73651" x2="41909" y2="72230"/>
                        <a14:backgroundMark x1="41909" y1="72230" x2="51919" y2="74361"/>
                        <a14:backgroundMark x1="41442" y1="74148" x2="41234" y2="73438"/>
                        <a14:backgroundMark x1="7832" y1="24716" x2="7832" y2="21804"/>
                        <a14:backgroundMark x1="14782" y1="60014" x2="15145" y2="64418"/>
                        <a14:backgroundMark x1="9647" y1="17969" x2="6587" y2="17472"/>
                        <a14:backgroundMark x1="6587" y1="17472" x2="8195" y2="25000"/>
                        <a14:backgroundMark x1="16546" y1="65625" x2="16546" y2="65625"/>
                        <a14:backgroundMark x1="5913" y1="16974" x2="5913" y2="16974"/>
                        <a14:backgroundMark x1="14419" y1="64631" x2="14782" y2="64134"/>
                        <a14:backgroundMark x1="41961" y1="73651" x2="40197" y2="73651"/>
                        <a14:backgroundMark x1="39990" y1="75142" x2="41079" y2="74361"/>
                        <a14:backgroundMark x1="40353" y1="74645" x2="40353" y2="74645"/>
                      </a14:backgroundRemoval>
                    </a14:imgEffect>
                  </a14:imgLayer>
                </a14:imgProps>
              </a:ext>
            </a:extLst>
          </a:blip>
          <a:stretch>
            <a:fillRect/>
          </a:stretch>
        </p:blipFill>
        <p:spPr>
          <a:xfrm>
            <a:off x="5285336" y="866523"/>
            <a:ext cx="5717944" cy="4175760"/>
          </a:xfrm>
          <a:prstGeom prst="rect">
            <a:avLst/>
          </a:prstGeom>
        </p:spPr>
      </p:pic>
    </p:spTree>
    <p:extLst>
      <p:ext uri="{BB962C8B-B14F-4D97-AF65-F5344CB8AC3E}">
        <p14:creationId xmlns:p14="http://schemas.microsoft.com/office/powerpoint/2010/main" val="139368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78AB20-702D-A5BF-7DD0-3153FAADD7C4}"/>
              </a:ext>
            </a:extLst>
          </p:cNvPr>
          <p:cNvSpPr>
            <a:spLocks noGrp="1"/>
          </p:cNvSpPr>
          <p:nvPr>
            <p:ph type="title"/>
          </p:nvPr>
        </p:nvSpPr>
        <p:spPr/>
        <p:txBody>
          <a:bodyPr/>
          <a:lstStyle/>
          <a:p>
            <a:r>
              <a:rPr lang="fi-FI" dirty="0"/>
              <a:t>TYÖPISTEET – työskentele parin kanssa</a:t>
            </a:r>
          </a:p>
        </p:txBody>
      </p:sp>
      <p:sp>
        <p:nvSpPr>
          <p:cNvPr id="5" name="Tekstiruutu 4">
            <a:extLst>
              <a:ext uri="{FF2B5EF4-FFF2-40B4-BE49-F238E27FC236}">
                <a16:creationId xmlns:a16="http://schemas.microsoft.com/office/drawing/2014/main" id="{FD6EBDC4-5ED0-1154-6C6F-4A8011FBD650}"/>
              </a:ext>
            </a:extLst>
          </p:cNvPr>
          <p:cNvSpPr txBox="1"/>
          <p:nvPr/>
        </p:nvSpPr>
        <p:spPr>
          <a:xfrm>
            <a:off x="2712720" y="629680"/>
            <a:ext cx="3048000" cy="2308324"/>
          </a:xfrm>
          <a:prstGeom prst="rect">
            <a:avLst/>
          </a:prstGeom>
          <a:noFill/>
          <a:ln>
            <a:solidFill>
              <a:schemeClr val="accent4"/>
            </a:solidFill>
          </a:ln>
        </p:spPr>
        <p:txBody>
          <a:bodyPr wrap="square" rtlCol="0">
            <a:spAutoFit/>
          </a:bodyPr>
          <a:lstStyle/>
          <a:p>
            <a:pPr marL="342900" indent="-342900">
              <a:buAutoNum type="arabicPeriod"/>
            </a:pPr>
            <a:r>
              <a:rPr lang="fi-FI" b="1" dirty="0"/>
              <a:t>VIVUT</a:t>
            </a:r>
          </a:p>
          <a:p>
            <a:r>
              <a:rPr lang="fi-FI" dirty="0"/>
              <a:t>Suunnittele ja toteuta:  </a:t>
            </a:r>
            <a:r>
              <a:rPr lang="fi-FI" u="sng" dirty="0"/>
              <a:t>PUOMI</a:t>
            </a:r>
          </a:p>
          <a:p>
            <a:pPr marL="285750" indent="-285750">
              <a:buFont typeface="Arial" panose="020B0604020202020204" pitchFamily="34" charset="0"/>
              <a:buChar char="•"/>
            </a:pPr>
            <a:r>
              <a:rPr lang="fi-FI" dirty="0"/>
              <a:t>Jonka voi laskea ja nostaa</a:t>
            </a:r>
          </a:p>
          <a:p>
            <a:pPr marL="285750" indent="-285750">
              <a:buFont typeface="Arial" panose="020B0604020202020204" pitchFamily="34" charset="0"/>
              <a:buChar char="•"/>
            </a:pPr>
            <a:r>
              <a:rPr lang="fi-FI" dirty="0"/>
              <a:t>Jonka voi lukita sekä auki että kiinni asennossa</a:t>
            </a:r>
          </a:p>
        </p:txBody>
      </p:sp>
      <p:sp>
        <p:nvSpPr>
          <p:cNvPr id="6" name="Tekstiruutu 5">
            <a:extLst>
              <a:ext uri="{FF2B5EF4-FFF2-40B4-BE49-F238E27FC236}">
                <a16:creationId xmlns:a16="http://schemas.microsoft.com/office/drawing/2014/main" id="{BA64677F-9EF5-28D6-1969-3F230810DAEC}"/>
              </a:ext>
            </a:extLst>
          </p:cNvPr>
          <p:cNvSpPr txBox="1"/>
          <p:nvPr/>
        </p:nvSpPr>
        <p:spPr>
          <a:xfrm>
            <a:off x="2702560" y="3116903"/>
            <a:ext cx="3048000" cy="1754326"/>
          </a:xfrm>
          <a:prstGeom prst="rect">
            <a:avLst/>
          </a:prstGeom>
          <a:noFill/>
          <a:ln>
            <a:solidFill>
              <a:schemeClr val="accent3"/>
            </a:solidFill>
          </a:ln>
        </p:spPr>
        <p:txBody>
          <a:bodyPr wrap="square" rtlCol="0">
            <a:spAutoFit/>
          </a:bodyPr>
          <a:lstStyle/>
          <a:p>
            <a:r>
              <a:rPr lang="fi-FI" b="1" dirty="0"/>
              <a:t>2. PYÖRÄT JA AKSELIT</a:t>
            </a:r>
          </a:p>
          <a:p>
            <a:r>
              <a:rPr lang="fi-FI" dirty="0"/>
              <a:t>Suunnittele ja toteuta:  </a:t>
            </a:r>
            <a:r>
              <a:rPr lang="fi-FI" u="sng" dirty="0"/>
              <a:t>APUKÄRRYT</a:t>
            </a:r>
          </a:p>
          <a:p>
            <a:pPr marL="285750" indent="-285750">
              <a:buFont typeface="Arial" panose="020B0604020202020204" pitchFamily="34" charset="0"/>
              <a:buChar char="•"/>
            </a:pPr>
            <a:r>
              <a:rPr lang="fi-FI" dirty="0"/>
              <a:t>Jolla voi kuljettaa tavaroita</a:t>
            </a:r>
          </a:p>
          <a:p>
            <a:pPr marL="285750" indent="-285750">
              <a:buFont typeface="Arial" panose="020B0604020202020204" pitchFamily="34" charset="0"/>
              <a:buChar char="•"/>
            </a:pPr>
            <a:r>
              <a:rPr lang="fi-FI" dirty="0"/>
              <a:t>Joita on helppo ohjata</a:t>
            </a:r>
          </a:p>
        </p:txBody>
      </p:sp>
      <p:sp>
        <p:nvSpPr>
          <p:cNvPr id="7" name="Tekstiruutu 6">
            <a:extLst>
              <a:ext uri="{FF2B5EF4-FFF2-40B4-BE49-F238E27FC236}">
                <a16:creationId xmlns:a16="http://schemas.microsoft.com/office/drawing/2014/main" id="{0BC41415-3F29-0898-6E39-E17203DFF082}"/>
              </a:ext>
            </a:extLst>
          </p:cNvPr>
          <p:cNvSpPr txBox="1"/>
          <p:nvPr/>
        </p:nvSpPr>
        <p:spPr>
          <a:xfrm>
            <a:off x="6431280" y="629680"/>
            <a:ext cx="3048000" cy="2031325"/>
          </a:xfrm>
          <a:prstGeom prst="rect">
            <a:avLst/>
          </a:prstGeom>
          <a:noFill/>
          <a:ln>
            <a:solidFill>
              <a:schemeClr val="accent2"/>
            </a:solidFill>
          </a:ln>
        </p:spPr>
        <p:txBody>
          <a:bodyPr wrap="square" rtlCol="0">
            <a:spAutoFit/>
          </a:bodyPr>
          <a:lstStyle/>
          <a:p>
            <a:r>
              <a:rPr lang="fi-FI" b="1" dirty="0"/>
              <a:t>3. VÄKIPYÖRÄT</a:t>
            </a:r>
          </a:p>
          <a:p>
            <a:r>
              <a:rPr lang="fi-FI" dirty="0"/>
              <a:t>Suunnittele ja toteuta: </a:t>
            </a:r>
            <a:r>
              <a:rPr lang="fi-FI" u="sng" dirty="0"/>
              <a:t>SIIRTÄJÄ</a:t>
            </a:r>
          </a:p>
          <a:p>
            <a:pPr marL="285750" indent="-285750">
              <a:buFont typeface="Arial" panose="020B0604020202020204" pitchFamily="34" charset="0"/>
              <a:buChar char="•"/>
            </a:pPr>
            <a:r>
              <a:rPr lang="fi-FI" dirty="0"/>
              <a:t>Jota kelaamalla vene saadaan vesiltä</a:t>
            </a:r>
          </a:p>
          <a:p>
            <a:pPr marL="285750" indent="-285750">
              <a:buFont typeface="Arial" panose="020B0604020202020204" pitchFamily="34" charset="0"/>
              <a:buChar char="•"/>
            </a:pPr>
            <a:r>
              <a:rPr lang="fi-FI" dirty="0"/>
              <a:t>Joka ei anna vahingossa köyden purkautua</a:t>
            </a:r>
          </a:p>
        </p:txBody>
      </p:sp>
      <p:sp>
        <p:nvSpPr>
          <p:cNvPr id="8" name="Tekstiruutu 7">
            <a:extLst>
              <a:ext uri="{FF2B5EF4-FFF2-40B4-BE49-F238E27FC236}">
                <a16:creationId xmlns:a16="http://schemas.microsoft.com/office/drawing/2014/main" id="{EE628C72-186B-530C-F4F6-203C45B9C931}"/>
              </a:ext>
            </a:extLst>
          </p:cNvPr>
          <p:cNvSpPr txBox="1"/>
          <p:nvPr/>
        </p:nvSpPr>
        <p:spPr>
          <a:xfrm>
            <a:off x="6431280" y="2978404"/>
            <a:ext cx="3048000" cy="2031325"/>
          </a:xfrm>
          <a:prstGeom prst="rect">
            <a:avLst/>
          </a:prstGeom>
          <a:noFill/>
          <a:ln>
            <a:solidFill>
              <a:schemeClr val="accent1"/>
            </a:solidFill>
          </a:ln>
        </p:spPr>
        <p:txBody>
          <a:bodyPr wrap="square" rtlCol="0">
            <a:spAutoFit/>
          </a:bodyPr>
          <a:lstStyle/>
          <a:p>
            <a:r>
              <a:rPr lang="fi-FI" b="1" dirty="0"/>
              <a:t>4. HAMMASPYÖRÄT</a:t>
            </a:r>
          </a:p>
          <a:p>
            <a:r>
              <a:rPr lang="fi-FI" dirty="0"/>
              <a:t>Suunnittele ja toteuta: </a:t>
            </a:r>
            <a:r>
              <a:rPr lang="fi-FI" u="sng" dirty="0"/>
              <a:t>PYÖRIVÄ MAINOS</a:t>
            </a:r>
          </a:p>
          <a:p>
            <a:pPr marL="285750" indent="-285750">
              <a:buFont typeface="Arial" panose="020B0604020202020204" pitchFamily="34" charset="0"/>
              <a:buChar char="•"/>
            </a:pPr>
            <a:r>
              <a:rPr lang="fi-FI" dirty="0"/>
              <a:t>Joka kääntyy hammaspyörän avulla</a:t>
            </a:r>
          </a:p>
          <a:p>
            <a:pPr marL="285750" indent="-285750">
              <a:buFont typeface="Arial" panose="020B0604020202020204" pitchFamily="34" charset="0"/>
              <a:buChar char="•"/>
            </a:pPr>
            <a:r>
              <a:rPr lang="fi-FI" dirty="0"/>
              <a:t>Jota pyöritetään kammella.</a:t>
            </a:r>
          </a:p>
        </p:txBody>
      </p:sp>
    </p:spTree>
    <p:extLst>
      <p:ext uri="{BB962C8B-B14F-4D97-AF65-F5344CB8AC3E}">
        <p14:creationId xmlns:p14="http://schemas.microsoft.com/office/powerpoint/2010/main" val="1329687657"/>
      </p:ext>
    </p:extLst>
  </p:cSld>
  <p:clrMapOvr>
    <a:masterClrMapping/>
  </p:clrMapOvr>
</p:sld>
</file>

<file path=ppt/theme/theme1.xml><?xml version="1.0" encoding="utf-8"?>
<a:theme xmlns:a="http://schemas.openxmlformats.org/drawingml/2006/main" name="Tervetulotiedosto">
  <a:themeElements>
    <a:clrScheme name="All Hands Cameo">
      <a:dk1>
        <a:srgbClr val="000000"/>
      </a:dk1>
      <a:lt1>
        <a:srgbClr val="FFFFFF"/>
      </a:lt1>
      <a:dk2>
        <a:srgbClr val="6F4BDC"/>
      </a:dk2>
      <a:lt2>
        <a:srgbClr val="E7E6E6"/>
      </a:lt2>
      <a:accent1>
        <a:srgbClr val="32B5DF"/>
      </a:accent1>
      <a:accent2>
        <a:srgbClr val="CD41B0"/>
      </a:accent2>
      <a:accent3>
        <a:srgbClr val="FF8B00"/>
      </a:accent3>
      <a:accent4>
        <a:srgbClr val="34D8A7"/>
      </a:accent4>
      <a:accent5>
        <a:srgbClr val="C6FC15"/>
      </a:accent5>
      <a:accent6>
        <a:srgbClr val="027EBF"/>
      </a:accent6>
      <a:hlink>
        <a:srgbClr val="0563C1"/>
      </a:hlink>
      <a:folHlink>
        <a:srgbClr val="954F72"/>
      </a:folHlink>
    </a:clrScheme>
    <a:fontScheme name="Custom 34">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59_TF22790323_Win32" id="{BF92D34E-DACB-4FAF-AC0C-B97ADCC146D7}" vid="{323F80DF-4075-49B2-A563-F8436EF116B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5A59AB7-155A-4B7A-A626-8555E924B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29AC55-EDA4-4DCA-84D3-FD8C888F7030}">
  <ds:schemaRefs>
    <ds:schemaRef ds:uri="http://schemas.microsoft.com/sharepoint/v3/contenttype/forms"/>
  </ds:schemaRefs>
</ds:datastoreItem>
</file>

<file path=customXml/itemProps3.xml><?xml version="1.0" encoding="utf-8"?>
<ds:datastoreItem xmlns:ds="http://schemas.openxmlformats.org/officeDocument/2006/customXml" ds:itemID="{1B280EB2-8DAF-45FC-9AD2-BF68829F868D}">
  <ds:schemaRefs>
    <ds:schemaRef ds:uri="http://schemas.microsoft.com/sharepoint/v3"/>
    <ds:schemaRef ds:uri="http://schemas.microsoft.com/office/2006/documentManagement/types"/>
    <ds:schemaRef ds:uri="http://www.w3.org/XML/1998/namespace"/>
    <ds:schemaRef ds:uri="http://purl.org/dc/elements/1.1/"/>
    <ds:schemaRef ds:uri="16c05727-aa75-4e4a-9b5f-8a80a1165891"/>
    <ds:schemaRef ds:uri="http://purl.org/dc/dcmitype/"/>
    <ds:schemaRef ds:uri="http://schemas.microsoft.com/office/infopath/2007/PartnerControls"/>
    <ds:schemaRef ds:uri="71af3243-3dd4-4a8d-8c0d-dd76da1f02a5"/>
    <ds:schemaRef ds:uri="http://schemas.microsoft.com/office/2006/metadata/properties"/>
    <ds:schemaRef ds:uri="http://purl.org/dc/terms/"/>
    <ds:schemaRef ds:uri="http://schemas.openxmlformats.org/package/2006/metadata/core-properties"/>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{317B5A74-318A-457F-A1E2-F10DFB7ECB72}tf22790323_win32</Template>
  <TotalTime>125</TotalTime>
  <Words>232</Words>
  <Application>Microsoft Office PowerPoint</Application>
  <PresentationFormat>Widescreen</PresentationFormat>
  <Paragraphs>32</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Avenir Next LT Pro</vt:lpstr>
      <vt:lpstr>Calibri</vt:lpstr>
      <vt:lpstr>Courier New</vt:lpstr>
      <vt:lpstr>Posterama</vt:lpstr>
      <vt:lpstr>Segoe UI</vt:lpstr>
      <vt:lpstr>Source Sans Pro Black</vt:lpstr>
      <vt:lpstr>Tervetulotiedosto</vt:lpstr>
      <vt:lpstr>mekaniikka</vt:lpstr>
      <vt:lpstr>VIVUT </vt:lpstr>
      <vt:lpstr>PYÖRÄT JA AKSELIT </vt:lpstr>
      <vt:lpstr>VÄKIPYÖRÄT </vt:lpstr>
      <vt:lpstr>HAMMASPYÖRÄT </vt:lpstr>
      <vt:lpstr>TYÖPISTEET – työskentele parin kanssa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mekaniikka</dc:title>
  <dc:creator>Krook Saara</dc:creator>
  <cp:lastModifiedBy>Krook Saara</cp:lastModifiedBy>
  <cp:revision>2</cp:revision>
  <dcterms:created xsi:type="dcterms:W3CDTF">2023-04-03T15:51:07Z</dcterms:created>
  <dcterms:modified xsi:type="dcterms:W3CDTF">2023-04-04T04:22:14Z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