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tilainen Marja-Riitta" userId="S::mkotilai@ulapland.fi::134584da-7258-44f1-b8ca-5ad78395b92f" providerId="AD" clId="Web-{E971CB2B-F412-4B18-A5C0-4AB5612F7F54}"/>
    <pc:docChg chg="modSld sldOrd">
      <pc:chgData name="Kotilainen Marja-Riitta" userId="S::mkotilai@ulapland.fi::134584da-7258-44f1-b8ca-5ad78395b92f" providerId="AD" clId="Web-{E971CB2B-F412-4B18-A5C0-4AB5612F7F54}" dt="2018-11-22T23:07:56.162" v="51" actId="14100"/>
      <pc:docMkLst>
        <pc:docMk/>
      </pc:docMkLst>
      <pc:sldChg chg="ord">
        <pc:chgData name="Kotilainen Marja-Riitta" userId="S::mkotilai@ulapland.fi::134584da-7258-44f1-b8ca-5ad78395b92f" providerId="AD" clId="Web-{E971CB2B-F412-4B18-A5C0-4AB5612F7F54}" dt="2018-11-22T22:55:05.672" v="0"/>
        <pc:sldMkLst>
          <pc:docMk/>
          <pc:sldMk cId="441095942" sldId="257"/>
        </pc:sldMkLst>
      </pc:sldChg>
      <pc:sldChg chg="addSp delSp modSp">
        <pc:chgData name="Kotilainen Marja-Riitta" userId="S::mkotilai@ulapland.fi::134584da-7258-44f1-b8ca-5ad78395b92f" providerId="AD" clId="Web-{E971CB2B-F412-4B18-A5C0-4AB5612F7F54}" dt="2018-11-22T23:07:56.162" v="51" actId="14100"/>
        <pc:sldMkLst>
          <pc:docMk/>
          <pc:sldMk cId="1034110524" sldId="258"/>
        </pc:sldMkLst>
        <pc:spChg chg="mod">
          <ac:chgData name="Kotilainen Marja-Riitta" userId="S::mkotilai@ulapland.fi::134584da-7258-44f1-b8ca-5ad78395b92f" providerId="AD" clId="Web-{E971CB2B-F412-4B18-A5C0-4AB5612F7F54}" dt="2018-11-22T23:07:48.881" v="50" actId="1076"/>
          <ac:spMkLst>
            <pc:docMk/>
            <pc:sldMk cId="1034110524" sldId="258"/>
            <ac:spMk id="5" creationId="{25E1F693-EE9D-431D-8750-F3F9801C8B4E}"/>
          </ac:spMkLst>
        </pc:spChg>
        <pc:spChg chg="add mod">
          <ac:chgData name="Kotilainen Marja-Riitta" userId="S::mkotilai@ulapland.fi::134584da-7258-44f1-b8ca-5ad78395b92f" providerId="AD" clId="Web-{E971CB2B-F412-4B18-A5C0-4AB5612F7F54}" dt="2018-11-22T23:04:55.695" v="40" actId="14100"/>
          <ac:spMkLst>
            <pc:docMk/>
            <pc:sldMk cId="1034110524" sldId="258"/>
            <ac:spMk id="6" creationId="{B8195328-89E9-4829-A007-F52F313C8E85}"/>
          </ac:spMkLst>
        </pc:spChg>
        <pc:spChg chg="del mod">
          <ac:chgData name="Kotilainen Marja-Riitta" userId="S::mkotilai@ulapland.fi::134584da-7258-44f1-b8ca-5ad78395b92f" providerId="AD" clId="Web-{E971CB2B-F412-4B18-A5C0-4AB5612F7F54}" dt="2018-11-22T23:03:55.790" v="35"/>
          <ac:spMkLst>
            <pc:docMk/>
            <pc:sldMk cId="1034110524" sldId="258"/>
            <ac:spMk id="12" creationId="{CE94C495-3224-4298-8927-23EEA3A6FACC}"/>
          </ac:spMkLst>
        </pc:spChg>
        <pc:picChg chg="add mod">
          <ac:chgData name="Kotilainen Marja-Riitta" userId="S::mkotilai@ulapland.fi::134584da-7258-44f1-b8ca-5ad78395b92f" providerId="AD" clId="Web-{E971CB2B-F412-4B18-A5C0-4AB5612F7F54}" dt="2018-11-22T23:07:21.897" v="47" actId="1076"/>
          <ac:picMkLst>
            <pc:docMk/>
            <pc:sldMk cId="1034110524" sldId="258"/>
            <ac:picMk id="2" creationId="{85D41E2F-4A62-43AC-85DA-C4E2770CC915}"/>
          </ac:picMkLst>
        </pc:picChg>
        <pc:picChg chg="mod">
          <ac:chgData name="Kotilainen Marja-Riitta" userId="S::mkotilai@ulapland.fi::134584da-7258-44f1-b8ca-5ad78395b92f" providerId="AD" clId="Web-{E971CB2B-F412-4B18-A5C0-4AB5612F7F54}" dt="2018-11-22T23:07:56.162" v="51" actId="14100"/>
          <ac:picMkLst>
            <pc:docMk/>
            <pc:sldMk cId="1034110524" sldId="258"/>
            <ac:picMk id="8" creationId="{F8EE75AB-8E98-4EA3-84B7-669B69BA1C8F}"/>
          </ac:picMkLst>
        </pc:picChg>
        <pc:picChg chg="mod">
          <ac:chgData name="Kotilainen Marja-Riitta" userId="S::mkotilai@ulapland.fi::134584da-7258-44f1-b8ca-5ad78395b92f" providerId="AD" clId="Web-{E971CB2B-F412-4B18-A5C0-4AB5612F7F54}" dt="2018-11-22T23:03:18.025" v="30" actId="1076"/>
          <ac:picMkLst>
            <pc:docMk/>
            <pc:sldMk cId="1034110524" sldId="258"/>
            <ac:picMk id="14" creationId="{29F988A9-7296-4DAE-B54C-3F3797C5937B}"/>
          </ac:picMkLst>
        </pc:picChg>
      </pc:sldChg>
    </pc:docChg>
  </pc:docChgLst>
  <pc:docChgLst>
    <pc:chgData name="Kotilainen Marja-Riitta" userId="S::mkotilai@ulapland.fi::134584da-7258-44f1-b8ca-5ad78395b92f" providerId="AD" clId="Web-{5ADCDA0E-7DE4-49EC-FDDD-14800A1C7A20}"/>
    <pc:docChg chg="modSld">
      <pc:chgData name="Kotilainen Marja-Riitta" userId="S::mkotilai@ulapland.fi::134584da-7258-44f1-b8ca-5ad78395b92f" providerId="AD" clId="Web-{5ADCDA0E-7DE4-49EC-FDDD-14800A1C7A20}" dt="2018-11-22T23:23:27.495" v="71" actId="1076"/>
      <pc:docMkLst>
        <pc:docMk/>
      </pc:docMkLst>
      <pc:sldChg chg="addSp modSp">
        <pc:chgData name="Kotilainen Marja-Riitta" userId="S::mkotilai@ulapland.fi::134584da-7258-44f1-b8ca-5ad78395b92f" providerId="AD" clId="Web-{5ADCDA0E-7DE4-49EC-FDDD-14800A1C7A20}" dt="2018-11-22T23:23:27.495" v="71" actId="1076"/>
        <pc:sldMkLst>
          <pc:docMk/>
          <pc:sldMk cId="1034110524" sldId="258"/>
        </pc:sldMkLst>
        <pc:spChg chg="add">
          <ac:chgData name="Kotilainen Marja-Riitta" userId="S::mkotilai@ulapland.fi::134584da-7258-44f1-b8ca-5ad78395b92f" providerId="AD" clId="Web-{5ADCDA0E-7DE4-49EC-FDDD-14800A1C7A20}" dt="2018-11-22T23:21:31.759" v="3"/>
          <ac:spMkLst>
            <pc:docMk/>
            <pc:sldMk cId="1034110524" sldId="258"/>
            <ac:spMk id="3" creationId="{53BF5EED-0837-4E27-AAF6-0D4FEB0FC9B3}"/>
          </ac:spMkLst>
        </pc:spChg>
        <pc:spChg chg="add mod">
          <ac:chgData name="Kotilainen Marja-Riitta" userId="S::mkotilai@ulapland.fi::134584da-7258-44f1-b8ca-5ad78395b92f" providerId="AD" clId="Web-{5ADCDA0E-7DE4-49EC-FDDD-14800A1C7A20}" dt="2018-11-22T23:23:20.696" v="70" actId="1076"/>
          <ac:spMkLst>
            <pc:docMk/>
            <pc:sldMk cId="1034110524" sldId="258"/>
            <ac:spMk id="7" creationId="{72B842EB-49B1-4D9A-A31E-E92A585B1FF2}"/>
          </ac:spMkLst>
        </pc:spChg>
        <pc:picChg chg="mod">
          <ac:chgData name="Kotilainen Marja-Riitta" userId="S::mkotilai@ulapland.fi::134584da-7258-44f1-b8ca-5ad78395b92f" providerId="AD" clId="Web-{5ADCDA0E-7DE4-49EC-FDDD-14800A1C7A20}" dt="2018-11-22T23:23:27.495" v="71" actId="1076"/>
          <ac:picMkLst>
            <pc:docMk/>
            <pc:sldMk cId="1034110524" sldId="258"/>
            <ac:picMk id="2" creationId="{85D41E2F-4A62-43AC-85DA-C4E2770CC9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rktop_ppt copy-0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6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ktop_ppt copy-0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421666" y="1314374"/>
            <a:ext cx="7324060" cy="357391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venir Black"/>
                <a:cs typeface="Avenir Black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9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ktop_ppt copy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1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ktop_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6256"/>
            <a:ext cx="10868697" cy="1470025"/>
          </a:xfrm>
        </p:spPr>
        <p:txBody>
          <a:bodyPr>
            <a:normAutofit/>
          </a:bodyPr>
          <a:lstStyle>
            <a:lvl1pPr>
              <a:defRPr sz="4000">
                <a:latin typeface="Avenir Heavy"/>
                <a:cs typeface="Avenir Heavy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49632"/>
            <a:ext cx="10868696" cy="330110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633884" y="6105526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BA2E315-E621-C741-B50C-77491881B409}" type="datetimeFigureOut">
              <a:rPr lang="en-US"/>
              <a:pPr>
                <a:defRPr/>
              </a:pPr>
              <a:t>11/23/2018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ktop_ppt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166256"/>
            <a:ext cx="10868697" cy="1470025"/>
          </a:xfrm>
        </p:spPr>
        <p:txBody>
          <a:bodyPr>
            <a:normAutofit/>
          </a:bodyPr>
          <a:lstStyle>
            <a:lvl1pPr>
              <a:defRPr sz="4000">
                <a:latin typeface="Avenir Heavy"/>
                <a:cs typeface="Avenir Heavy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1749631"/>
            <a:ext cx="10868696" cy="418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9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166256"/>
            <a:ext cx="10868697" cy="1470025"/>
          </a:xfrm>
        </p:spPr>
        <p:txBody>
          <a:bodyPr>
            <a:normAutofit/>
          </a:bodyPr>
          <a:lstStyle>
            <a:lvl1pPr>
              <a:defRPr sz="4000">
                <a:latin typeface="Avenir Heavy"/>
                <a:cs typeface="Avenir Heavy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1749631"/>
            <a:ext cx="10868696" cy="418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0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ktop_ppt copy-06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166256"/>
            <a:ext cx="10868697" cy="1470025"/>
          </a:xfrm>
        </p:spPr>
        <p:txBody>
          <a:bodyPr>
            <a:normAutofit/>
          </a:bodyPr>
          <a:lstStyle>
            <a:lvl1pPr>
              <a:defRPr sz="4000">
                <a:latin typeface="Avenir Heavy"/>
                <a:cs typeface="Avenir Heavy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1749631"/>
            <a:ext cx="10868696" cy="418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4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ktop_ppt copy-0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166256"/>
            <a:ext cx="10868697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venir Heavy"/>
                <a:cs typeface="Avenir Heavy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1749631"/>
            <a:ext cx="10868696" cy="418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1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00F6E2-75ED-0D40-8E27-1C3E94FEAF3E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9581C8-B12F-A54D-ABF3-72F8377F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0245321-0F69-4DFA-ADCA-DF4328A19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4322" y="4180212"/>
            <a:ext cx="4909996" cy="974120"/>
          </a:xfrm>
        </p:spPr>
        <p:txBody>
          <a:bodyPr>
            <a:normAutofit fontScale="90000"/>
          </a:bodyPr>
          <a:lstStyle/>
          <a:p>
            <a:pPr algn="l"/>
            <a:r>
              <a:rPr lang="fi-FI" sz="2400" b="1" i="1" dirty="0">
                <a:latin typeface="Eras Medium ITC"/>
              </a:rPr>
              <a:t>Opettajan ammatillisen kehittymisen uranaikainen tukeminen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5E1F693-EE9D-431D-8750-F3F9801C8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2" y="724829"/>
            <a:ext cx="8151522" cy="4187200"/>
          </a:xfrm>
        </p:spPr>
        <p:txBody>
          <a:bodyPr/>
          <a:lstStyle/>
          <a:p>
            <a:r>
              <a:rPr lang="fi-FI" sz="6000" dirty="0">
                <a:latin typeface="Arial Nova Cond"/>
              </a:rPr>
              <a:t>Arktinen pedagogiikka</a:t>
            </a:r>
          </a:p>
        </p:txBody>
      </p:sp>
      <p:pic>
        <p:nvPicPr>
          <p:cNvPr id="8" name="Kuva 8" descr="Kuva, joka sisältää kohteen objekti, kello&#10;&#10;Kuvaus luotu, erittäin korkea luotettavuus">
            <a:extLst>
              <a:ext uri="{FF2B5EF4-FFF2-40B4-BE49-F238E27FC236}">
                <a16:creationId xmlns:a16="http://schemas.microsoft.com/office/drawing/2014/main" id="{F8EE75AB-8E98-4EA3-84B7-669B69BA1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4" y="123243"/>
            <a:ext cx="10550013" cy="757419"/>
          </a:xfrm>
          <a:prstGeom prst="rect">
            <a:avLst/>
          </a:prstGeom>
        </p:spPr>
      </p:pic>
      <p:pic>
        <p:nvPicPr>
          <p:cNvPr id="10" name="Kuva 10" descr="Kuva, joka sisältää kohteen sisä, seinä, näyttö, valokuva&#10;&#10;Kuvaus luotu, erittäin korkea luotettavuus">
            <a:extLst>
              <a:ext uri="{FF2B5EF4-FFF2-40B4-BE49-F238E27FC236}">
                <a16:creationId xmlns:a16="http://schemas.microsoft.com/office/drawing/2014/main" id="{BF7ABD4D-293D-40B8-B958-550D9566A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6" y="1678589"/>
            <a:ext cx="2670629" cy="160187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BC598F35-187E-491B-82F3-823148D26506}"/>
              </a:ext>
            </a:extLst>
          </p:cNvPr>
          <p:cNvSpPr txBox="1"/>
          <p:nvPr/>
        </p:nvSpPr>
        <p:spPr>
          <a:xfrm>
            <a:off x="4439088" y="1831153"/>
            <a:ext cx="4602591" cy="252376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  <a:cs typeface="Calibri"/>
              </a:rPr>
              <a:t>Etsitään ratkaisuja, jotka tukevat </a:t>
            </a:r>
            <a:r>
              <a:rPr lang="fi-FI" sz="2000" dirty="0" smtClean="0">
                <a:solidFill>
                  <a:schemeClr val="bg1"/>
                </a:solidFill>
                <a:cs typeface="Calibri"/>
              </a:rPr>
              <a:t>arktisissa </a:t>
            </a:r>
            <a:r>
              <a:rPr lang="fi-FI" sz="2000" dirty="0">
                <a:solidFill>
                  <a:schemeClr val="bg1"/>
                </a:solidFill>
                <a:cs typeface="Calibri"/>
              </a:rPr>
              <a:t>olosuhteissa tehtävää opetustyötä, vahvistavat paikallista kulttuuria ja omaleimaisuutta sekä yhteistyötä:</a:t>
            </a:r>
          </a:p>
          <a:p>
            <a:pPr marL="342900" indent="-342900">
              <a:buFont typeface="Wingdings"/>
              <a:buChar char="Ø"/>
            </a:pPr>
            <a:r>
              <a:rPr lang="fi-FI" sz="2000" dirty="0">
                <a:solidFill>
                  <a:schemeClr val="bg1"/>
                </a:solidFill>
                <a:cs typeface="Calibri"/>
              </a:rPr>
              <a:t>Etä- ja mobiilisovellukset</a:t>
            </a:r>
          </a:p>
          <a:p>
            <a:pPr marL="342900" indent="-342900">
              <a:buFont typeface="Wingdings"/>
              <a:buChar char="Ø"/>
            </a:pPr>
            <a:r>
              <a:rPr lang="fi-FI" sz="2000" dirty="0">
                <a:solidFill>
                  <a:schemeClr val="bg1"/>
                </a:solidFill>
                <a:cs typeface="Calibri"/>
              </a:rPr>
              <a:t>Vahva maakunnallinen verkostotyö</a:t>
            </a:r>
          </a:p>
          <a:p>
            <a:pPr marL="342900" indent="-342900">
              <a:buFont typeface="Wingdings"/>
              <a:buChar char="Ø"/>
            </a:pPr>
            <a:r>
              <a:rPr lang="fi-FI" sz="2000" dirty="0">
                <a:solidFill>
                  <a:schemeClr val="bg1"/>
                </a:solidFill>
                <a:cs typeface="Calibri"/>
              </a:rPr>
              <a:t>Tarvelähtöinen koulutustarjonta</a:t>
            </a:r>
          </a:p>
          <a:p>
            <a:endParaRPr lang="fi-FI" dirty="0">
              <a:cs typeface="Calibri"/>
            </a:endParaRPr>
          </a:p>
        </p:txBody>
      </p:sp>
      <p:pic>
        <p:nvPicPr>
          <p:cNvPr id="14" name="Kuva 14" descr="Kuva, joka sisältää kohteen teksti&#10;&#10;Kuvaus luotu, erittäin korkea luotettavuus">
            <a:extLst>
              <a:ext uri="{FF2B5EF4-FFF2-40B4-BE49-F238E27FC236}">
                <a16:creationId xmlns:a16="http://schemas.microsoft.com/office/drawing/2014/main" id="{29F988A9-7296-4DAE-B54C-3F3797C59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8787103" y="2596503"/>
            <a:ext cx="2931238" cy="1683788"/>
          </a:xfrm>
          <a:prstGeom prst="rect">
            <a:avLst/>
          </a:prstGeom>
        </p:spPr>
      </p:pic>
      <p:pic>
        <p:nvPicPr>
          <p:cNvPr id="16" name="Kuva 16" descr="Kuva, joka sisältää kohteen henkilö, sisä, tietokone, elektroniikka&#10;&#10;Kuvaus luotu, erittäin korkea luotettavuus">
            <a:extLst>
              <a:ext uri="{FF2B5EF4-FFF2-40B4-BE49-F238E27FC236}">
                <a16:creationId xmlns:a16="http://schemas.microsoft.com/office/drawing/2014/main" id="{9EAA65BA-3050-4930-B7D5-D118E37CE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13" y="3494207"/>
            <a:ext cx="1957010" cy="1197903"/>
          </a:xfrm>
          <a:prstGeom prst="rect">
            <a:avLst/>
          </a:prstGeom>
        </p:spPr>
      </p:pic>
      <p:pic>
        <p:nvPicPr>
          <p:cNvPr id="2" name="Kuva 2">
            <a:extLst>
              <a:ext uri="{FF2B5EF4-FFF2-40B4-BE49-F238E27FC236}">
                <a16:creationId xmlns:a16="http://schemas.microsoft.com/office/drawing/2014/main" id="{85D41E2F-4A62-43AC-85DA-C4E2770CC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080" y="5292606"/>
            <a:ext cx="1134534" cy="737415"/>
          </a:xfrm>
          <a:prstGeom prst="rect">
            <a:avLst/>
          </a:prstGeom>
        </p:spPr>
      </p:pic>
      <p:sp>
        <p:nvSpPr>
          <p:cNvPr id="6" name="Nuoli: Kaareva oikealle 5">
            <a:extLst>
              <a:ext uri="{FF2B5EF4-FFF2-40B4-BE49-F238E27FC236}">
                <a16:creationId xmlns:a16="http://schemas.microsoft.com/office/drawing/2014/main" id="{B8195328-89E9-4829-A007-F52F313C8E85}"/>
              </a:ext>
            </a:extLst>
          </p:cNvPr>
          <p:cNvSpPr/>
          <p:nvPr/>
        </p:nvSpPr>
        <p:spPr>
          <a:xfrm>
            <a:off x="3302101" y="3208055"/>
            <a:ext cx="922221" cy="148405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2B842EB-49B1-4D9A-A31E-E92A585B1FF2}"/>
              </a:ext>
            </a:extLst>
          </p:cNvPr>
          <p:cNvSpPr txBox="1"/>
          <p:nvPr/>
        </p:nvSpPr>
        <p:spPr>
          <a:xfrm>
            <a:off x="7179735" y="5323114"/>
            <a:ext cx="3565675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600" b="1" dirty="0"/>
              <a:t>Arktinen </a:t>
            </a:r>
            <a:r>
              <a:rPr lang="fi-FI" sz="1600" b="1" dirty="0">
                <a:cs typeface="Calibri"/>
              </a:rPr>
              <a:t>tutkiva ja uudistava opettajuus</a:t>
            </a:r>
          </a:p>
        </p:txBody>
      </p:sp>
    </p:spTree>
    <p:extLst>
      <p:ext uri="{BB962C8B-B14F-4D97-AF65-F5344CB8AC3E}">
        <p14:creationId xmlns:p14="http://schemas.microsoft.com/office/powerpoint/2010/main" val="10341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kTOP_2018_lisäyks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ArkTOP_1_2018 (1)</Template>
  <TotalTime>5</TotalTime>
  <Words>38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ＭＳ Ｐゴシック</vt:lpstr>
      <vt:lpstr>Arial</vt:lpstr>
      <vt:lpstr>Arial Nova Cond</vt:lpstr>
      <vt:lpstr>Avenir Black</vt:lpstr>
      <vt:lpstr>Avenir Book</vt:lpstr>
      <vt:lpstr>Avenir Heavy</vt:lpstr>
      <vt:lpstr>Calibri</vt:lpstr>
      <vt:lpstr>Eras Medium ITC</vt:lpstr>
      <vt:lpstr>Wingdings</vt:lpstr>
      <vt:lpstr>ArkTOP_2018_lisäykset</vt:lpstr>
      <vt:lpstr>Opettajan ammatillisen kehittymisen uranaikainen tukeminen</vt:lpstr>
    </vt:vector>
  </TitlesOfParts>
  <Company>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Leskisenoja Eliisa</dc:creator>
  <cp:lastModifiedBy>Kotilainen Marja-Riitta</cp:lastModifiedBy>
  <cp:revision>302</cp:revision>
  <dcterms:created xsi:type="dcterms:W3CDTF">2018-02-16T17:45:43Z</dcterms:created>
  <dcterms:modified xsi:type="dcterms:W3CDTF">2018-11-23T10:04:05Z</dcterms:modified>
</cp:coreProperties>
</file>